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8"/>
  </p:notesMasterIdLst>
  <p:handoutMasterIdLst>
    <p:handoutMasterId r:id="rId49"/>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390" r:id="rId22"/>
    <p:sldId id="377" r:id="rId23"/>
    <p:sldId id="345" r:id="rId24"/>
    <p:sldId id="376" r:id="rId25"/>
    <p:sldId id="347" r:id="rId26"/>
    <p:sldId id="371" r:id="rId27"/>
    <p:sldId id="381" r:id="rId28"/>
    <p:sldId id="349" r:id="rId29"/>
    <p:sldId id="382" r:id="rId30"/>
    <p:sldId id="352" r:id="rId31"/>
    <p:sldId id="350" r:id="rId32"/>
    <p:sldId id="385" r:id="rId33"/>
    <p:sldId id="369" r:id="rId34"/>
    <p:sldId id="351" r:id="rId35"/>
    <p:sldId id="389" r:id="rId36"/>
    <p:sldId id="355" r:id="rId37"/>
    <p:sldId id="354" r:id="rId38"/>
    <p:sldId id="363" r:id="rId39"/>
    <p:sldId id="379" r:id="rId40"/>
    <p:sldId id="361" r:id="rId41"/>
    <p:sldId id="388" r:id="rId42"/>
    <p:sldId id="370" r:id="rId43"/>
    <p:sldId id="357" r:id="rId44"/>
    <p:sldId id="353" r:id="rId45"/>
    <p:sldId id="386" r:id="rId46"/>
    <p:sldId id="33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C4D1F-BA5D-4A65-AC65-68AD1A5F8FD8}" v="8997" dt="2020-02-06T05:21:39.168"/>
    <p1510:client id="{87C21608-E2A8-4257-8F0F-8B3B1AE02CA2}" v="10095" dt="2020-02-07T04:31:57.527"/>
    <p1510:client id="{E5D69A90-BA64-4811-9E24-54190D298081}" v="306" dt="2020-02-07T05:37:04.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F651B5E-9455-4528-ACB5-78281FA73816}"/>
    <pc:docChg chg="undo custSel addSld delSld modSld sldOrd modSection">
      <pc:chgData name="william a" userId="c66c7249b60d4ab2" providerId="LiveId" clId="{3F651B5E-9455-4528-ACB5-78281FA73816}" dt="2019-10-18T01:19:14.014" v="2035" actId="20577"/>
      <pc:docMkLst>
        <pc:docMk/>
      </pc:docMkLst>
      <pc:sldChg chg="del">
        <pc:chgData name="william a" userId="c66c7249b60d4ab2" providerId="LiveId" clId="{3F651B5E-9455-4528-ACB5-78281FA73816}" dt="2019-10-18T00:54:13.874" v="2" actId="2696"/>
        <pc:sldMkLst>
          <pc:docMk/>
          <pc:sldMk cId="2079728015" sldId="296"/>
        </pc:sldMkLst>
      </pc:sldChg>
      <pc:sldChg chg="del">
        <pc:chgData name="william a" userId="c66c7249b60d4ab2" providerId="LiveId" clId="{3F651B5E-9455-4528-ACB5-78281FA73816}" dt="2019-10-18T00:54:17.103" v="8" actId="2696"/>
        <pc:sldMkLst>
          <pc:docMk/>
          <pc:sldMk cId="200595087" sldId="299"/>
        </pc:sldMkLst>
      </pc:sldChg>
      <pc:sldChg chg="del">
        <pc:chgData name="william a" userId="c66c7249b60d4ab2" providerId="LiveId" clId="{3F651B5E-9455-4528-ACB5-78281FA73816}" dt="2019-10-18T00:54:11.779" v="0" actId="2696"/>
        <pc:sldMkLst>
          <pc:docMk/>
          <pc:sldMk cId="574922863" sldId="303"/>
        </pc:sldMkLst>
      </pc:sldChg>
      <pc:sldChg chg="del">
        <pc:chgData name="william a" userId="c66c7249b60d4ab2" providerId="LiveId" clId="{3F651B5E-9455-4528-ACB5-78281FA73816}" dt="2019-10-18T00:54:14.981" v="4" actId="2696"/>
        <pc:sldMkLst>
          <pc:docMk/>
          <pc:sldMk cId="486348467" sldId="312"/>
        </pc:sldMkLst>
      </pc:sldChg>
      <pc:sldChg chg="del">
        <pc:chgData name="william a" userId="c66c7249b60d4ab2" providerId="LiveId" clId="{3F651B5E-9455-4528-ACB5-78281FA73816}" dt="2019-10-18T00:54:12.737" v="1" actId="2696"/>
        <pc:sldMkLst>
          <pc:docMk/>
          <pc:sldMk cId="380098896" sldId="323"/>
        </pc:sldMkLst>
      </pc:sldChg>
      <pc:sldChg chg="del">
        <pc:chgData name="william a" userId="c66c7249b60d4ab2" providerId="LiveId" clId="{3F651B5E-9455-4528-ACB5-78281FA73816}" dt="2019-10-18T00:54:14.484" v="3" actId="2696"/>
        <pc:sldMkLst>
          <pc:docMk/>
          <pc:sldMk cId="3831141445" sldId="324"/>
        </pc:sldMkLst>
      </pc:sldChg>
      <pc:sldChg chg="del">
        <pc:chgData name="william a" userId="c66c7249b60d4ab2" providerId="LiveId" clId="{3F651B5E-9455-4528-ACB5-78281FA73816}" dt="2019-10-18T00:54:15.411" v="5" actId="2696"/>
        <pc:sldMkLst>
          <pc:docMk/>
          <pc:sldMk cId="2143127594" sldId="325"/>
        </pc:sldMkLst>
      </pc:sldChg>
      <pc:sldChg chg="del">
        <pc:chgData name="william a" userId="c66c7249b60d4ab2" providerId="LiveId" clId="{3F651B5E-9455-4528-ACB5-78281FA73816}" dt="2019-10-18T00:54:15.809" v="6" actId="2696"/>
        <pc:sldMkLst>
          <pc:docMk/>
          <pc:sldMk cId="2347478078" sldId="326"/>
        </pc:sldMkLst>
      </pc:sldChg>
      <pc:sldChg chg="del">
        <pc:chgData name="william a" userId="c66c7249b60d4ab2" providerId="LiveId" clId="{3F651B5E-9455-4528-ACB5-78281FA73816}" dt="2019-10-18T00:54:16.358" v="7" actId="2696"/>
        <pc:sldMkLst>
          <pc:docMk/>
          <pc:sldMk cId="3360030024" sldId="327"/>
        </pc:sldMkLst>
      </pc:sldChg>
      <pc:sldChg chg="del">
        <pc:chgData name="william a" userId="c66c7249b60d4ab2" providerId="LiveId" clId="{3F651B5E-9455-4528-ACB5-78281FA73816}" dt="2019-10-18T00:54:18.212" v="9" actId="2696"/>
        <pc:sldMkLst>
          <pc:docMk/>
          <pc:sldMk cId="1842870381" sldId="329"/>
        </pc:sldMkLst>
      </pc:sldChg>
      <pc:sldChg chg="add del">
        <pc:chgData name="william a" userId="c66c7249b60d4ab2" providerId="LiveId" clId="{3F651B5E-9455-4528-ACB5-78281FA73816}" dt="2019-10-18T00:54:20.954" v="11" actId="2696"/>
        <pc:sldMkLst>
          <pc:docMk/>
          <pc:sldMk cId="37594886" sldId="330"/>
        </pc:sldMkLst>
      </pc:sldChg>
      <pc:sldChg chg="modSp">
        <pc:chgData name="william a" userId="c66c7249b60d4ab2" providerId="LiveId" clId="{3F651B5E-9455-4528-ACB5-78281FA73816}" dt="2019-10-18T00:56:18.687" v="109" actId="20577"/>
        <pc:sldMkLst>
          <pc:docMk/>
          <pc:sldMk cId="3797718599" sldId="345"/>
        </pc:sldMkLst>
        <pc:spChg chg="mod">
          <ac:chgData name="william a" userId="c66c7249b60d4ab2" providerId="LiveId" clId="{3F651B5E-9455-4528-ACB5-78281FA73816}" dt="2019-10-18T00:56:18.687" v="109" actId="20577"/>
          <ac:spMkLst>
            <pc:docMk/>
            <pc:sldMk cId="3797718599" sldId="345"/>
            <ac:spMk id="2" creationId="{EF24CA04-327F-4A45-8923-92F6874B5AD6}"/>
          </ac:spMkLst>
        </pc:spChg>
        <pc:spChg chg="mod">
          <ac:chgData name="william a" userId="c66c7249b60d4ab2" providerId="LiveId" clId="{3F651B5E-9455-4528-ACB5-78281FA73816}" dt="2019-10-18T00:56:04.293" v="44" actId="20577"/>
          <ac:spMkLst>
            <pc:docMk/>
            <pc:sldMk cId="3797718599" sldId="345"/>
            <ac:spMk id="3" creationId="{53E16ADB-5B3B-4086-A261-D6274ABB7FBA}"/>
          </ac:spMkLst>
        </pc:spChg>
      </pc:sldChg>
      <pc:sldChg chg="modSp add ord">
        <pc:chgData name="william a" userId="c66c7249b60d4ab2" providerId="LiveId" clId="{3F651B5E-9455-4528-ACB5-78281FA73816}" dt="2019-10-18T01:07:27.237" v="528"/>
        <pc:sldMkLst>
          <pc:docMk/>
          <pc:sldMk cId="1033366313" sldId="347"/>
        </pc:sldMkLst>
        <pc:spChg chg="mod">
          <ac:chgData name="william a" userId="c66c7249b60d4ab2" providerId="LiveId" clId="{3F651B5E-9455-4528-ACB5-78281FA73816}" dt="2019-10-18T01:00:06.800" v="430"/>
          <ac:spMkLst>
            <pc:docMk/>
            <pc:sldMk cId="1033366313" sldId="347"/>
            <ac:spMk id="2" creationId="{EF24CA04-327F-4A45-8923-92F6874B5AD6}"/>
          </ac:spMkLst>
        </pc:spChg>
        <pc:spChg chg="mod">
          <ac:chgData name="william a" userId="c66c7249b60d4ab2" providerId="LiveId" clId="{3F651B5E-9455-4528-ACB5-78281FA73816}" dt="2019-10-18T00:57:05.205" v="145" actId="20577"/>
          <ac:spMkLst>
            <pc:docMk/>
            <pc:sldMk cId="1033366313" sldId="347"/>
            <ac:spMk id="3" creationId="{53E16ADB-5B3B-4086-A261-D6274ABB7FBA}"/>
          </ac:spMkLst>
        </pc:spChg>
      </pc:sldChg>
      <pc:sldChg chg="modSp add">
        <pc:chgData name="william a" userId="c66c7249b60d4ab2" providerId="LiveId" clId="{3F651B5E-9455-4528-ACB5-78281FA73816}" dt="2019-10-18T01:00:32.493" v="527" actId="20577"/>
        <pc:sldMkLst>
          <pc:docMk/>
          <pc:sldMk cId="2363909983" sldId="348"/>
        </pc:sldMkLst>
        <pc:spChg chg="mod">
          <ac:chgData name="william a" userId="c66c7249b60d4ab2" providerId="LiveId" clId="{3F651B5E-9455-4528-ACB5-78281FA73816}" dt="2019-10-18T01:00:32.493" v="527" actId="20577"/>
          <ac:spMkLst>
            <pc:docMk/>
            <pc:sldMk cId="2363909983" sldId="348"/>
            <ac:spMk id="2" creationId="{B3ADF4C9-17E7-4A38-9C43-7F6F1B602B98}"/>
          </ac:spMkLst>
        </pc:spChg>
        <pc:spChg chg="mod">
          <ac:chgData name="william a" userId="c66c7249b60d4ab2" providerId="LiveId" clId="{3F651B5E-9455-4528-ACB5-78281FA73816}" dt="2019-10-18T01:00:18.453" v="456" actId="20577"/>
          <ac:spMkLst>
            <pc:docMk/>
            <pc:sldMk cId="2363909983" sldId="348"/>
            <ac:spMk id="3" creationId="{26FBC2D6-8663-46AB-B95D-12060B43CE5C}"/>
          </ac:spMkLst>
        </pc:spChg>
      </pc:sldChg>
      <pc:sldChg chg="modSp add">
        <pc:chgData name="william a" userId="c66c7249b60d4ab2" providerId="LiveId" clId="{3F651B5E-9455-4528-ACB5-78281FA73816}" dt="2019-10-18T01:10:13.482" v="668"/>
        <pc:sldMkLst>
          <pc:docMk/>
          <pc:sldMk cId="2014374009" sldId="349"/>
        </pc:sldMkLst>
        <pc:spChg chg="mod">
          <ac:chgData name="william a" userId="c66c7249b60d4ab2" providerId="LiveId" clId="{3F651B5E-9455-4528-ACB5-78281FA73816}" dt="2019-10-18T01:10:13.482" v="668"/>
          <ac:spMkLst>
            <pc:docMk/>
            <pc:sldMk cId="2014374009" sldId="349"/>
            <ac:spMk id="2" creationId="{EF24CA04-327F-4A45-8923-92F6874B5AD6}"/>
          </ac:spMkLst>
        </pc:spChg>
        <pc:spChg chg="mod">
          <ac:chgData name="william a" userId="c66c7249b60d4ab2" providerId="LiveId" clId="{3F651B5E-9455-4528-ACB5-78281FA73816}" dt="2019-10-18T01:07:36.457" v="561" actId="20577"/>
          <ac:spMkLst>
            <pc:docMk/>
            <pc:sldMk cId="2014374009" sldId="349"/>
            <ac:spMk id="3" creationId="{53E16ADB-5B3B-4086-A261-D6274ABB7FBA}"/>
          </ac:spMkLst>
        </pc:spChg>
      </pc:sldChg>
      <pc:sldChg chg="modSp add">
        <pc:chgData name="william a" userId="c66c7249b60d4ab2" providerId="LiveId" clId="{3F651B5E-9455-4528-ACB5-78281FA73816}" dt="2019-10-18T01:14:36.252" v="1214" actId="20577"/>
        <pc:sldMkLst>
          <pc:docMk/>
          <pc:sldMk cId="2137236302" sldId="350"/>
        </pc:sldMkLst>
        <pc:spChg chg="mod">
          <ac:chgData name="william a" userId="c66c7249b60d4ab2" providerId="LiveId" clId="{3F651B5E-9455-4528-ACB5-78281FA73816}" dt="2019-10-18T01:14:36.252" v="1214" actId="20577"/>
          <ac:spMkLst>
            <pc:docMk/>
            <pc:sldMk cId="2137236302" sldId="350"/>
            <ac:spMk id="2" creationId="{EF24CA04-327F-4A45-8923-92F6874B5AD6}"/>
          </ac:spMkLst>
        </pc:spChg>
      </pc:sldChg>
      <pc:sldChg chg="modSp add">
        <pc:chgData name="william a" userId="c66c7249b60d4ab2" providerId="LiveId" clId="{3F651B5E-9455-4528-ACB5-78281FA73816}" dt="2019-10-18T01:17:08.414" v="1557" actId="113"/>
        <pc:sldMkLst>
          <pc:docMk/>
          <pc:sldMk cId="3720744517" sldId="351"/>
        </pc:sldMkLst>
        <pc:spChg chg="mod">
          <ac:chgData name="william a" userId="c66c7249b60d4ab2" providerId="LiveId" clId="{3F651B5E-9455-4528-ACB5-78281FA73816}" dt="2019-10-18T01:17:08.414" v="1557" actId="113"/>
          <ac:spMkLst>
            <pc:docMk/>
            <pc:sldMk cId="3720744517" sldId="351"/>
            <ac:spMk id="2" creationId="{EF24CA04-327F-4A45-8923-92F6874B5AD6}"/>
          </ac:spMkLst>
        </pc:spChg>
        <pc:spChg chg="mod">
          <ac:chgData name="william a" userId="c66c7249b60d4ab2" providerId="LiveId" clId="{3F651B5E-9455-4528-ACB5-78281FA73816}" dt="2019-10-18T01:15:30.405" v="1291" actId="20577"/>
          <ac:spMkLst>
            <pc:docMk/>
            <pc:sldMk cId="3720744517" sldId="351"/>
            <ac:spMk id="3" creationId="{53E16ADB-5B3B-4086-A261-D6274ABB7FBA}"/>
          </ac:spMkLst>
        </pc:spChg>
      </pc:sldChg>
      <pc:sldChg chg="modSp add">
        <pc:chgData name="william a" userId="c66c7249b60d4ab2" providerId="LiveId" clId="{3F651B5E-9455-4528-ACB5-78281FA73816}" dt="2019-10-18T01:19:14.014" v="2035" actId="20577"/>
        <pc:sldMkLst>
          <pc:docMk/>
          <pc:sldMk cId="1944552648" sldId="352"/>
        </pc:sldMkLst>
        <pc:spChg chg="mod">
          <ac:chgData name="william a" userId="c66c7249b60d4ab2" providerId="LiveId" clId="{3F651B5E-9455-4528-ACB5-78281FA73816}" dt="2019-10-18T01:19:14.014" v="2035" actId="20577"/>
          <ac:spMkLst>
            <pc:docMk/>
            <pc:sldMk cId="1944552648" sldId="352"/>
            <ac:spMk id="2" creationId="{EF24CA04-327F-4A45-8923-92F6874B5AD6}"/>
          </ac:spMkLst>
        </pc:spChg>
      </pc:sldChg>
    </pc:docChg>
  </pc:docChgLst>
  <pc:docChgLst>
    <pc:chgData name="william a" userId="c66c7249b60d4ab2" providerId="LiveId" clId="{987DFEFB-91F3-4A2C-BC6D-A4C6CB8FF458}"/>
    <pc:docChg chg="undo custSel addSld delSld modSld sldOrd delMainMaster modMainMaster modSection">
      <pc:chgData name="william a" userId="c66c7249b60d4ab2" providerId="LiveId" clId="{987DFEFB-91F3-4A2C-BC6D-A4C6CB8FF458}" dt="2019-09-27T04:37:48.515" v="3759" actId="20577"/>
      <pc:docMkLst>
        <pc:docMk/>
      </pc:docMkLst>
      <pc:sldChg chg="modTransition">
        <pc:chgData name="william a" userId="c66c7249b60d4ab2" providerId="LiveId" clId="{987DFEFB-91F3-4A2C-BC6D-A4C6CB8FF458}" dt="2019-09-27T01:54:58.590" v="2"/>
        <pc:sldMkLst>
          <pc:docMk/>
          <pc:sldMk cId="2079728015" sldId="296"/>
        </pc:sldMkLst>
      </pc:sldChg>
      <pc:sldChg chg="modTransition">
        <pc:chgData name="william a" userId="c66c7249b60d4ab2" providerId="LiveId" clId="{987DFEFB-91F3-4A2C-BC6D-A4C6CB8FF458}" dt="2019-09-27T01:54:58.590" v="2"/>
        <pc:sldMkLst>
          <pc:docMk/>
          <pc:sldMk cId="200595087" sldId="299"/>
        </pc:sldMkLst>
      </pc:sldChg>
      <pc:sldChg chg="modTransition">
        <pc:chgData name="william a" userId="c66c7249b60d4ab2" providerId="LiveId" clId="{987DFEFB-91F3-4A2C-BC6D-A4C6CB8FF458}" dt="2019-09-27T01:54:58.590" v="2"/>
        <pc:sldMkLst>
          <pc:docMk/>
          <pc:sldMk cId="574922863" sldId="303"/>
        </pc:sldMkLst>
      </pc:sldChg>
      <pc:sldChg chg="modTransition">
        <pc:chgData name="william a" userId="c66c7249b60d4ab2" providerId="LiveId" clId="{987DFEFB-91F3-4A2C-BC6D-A4C6CB8FF458}" dt="2019-09-27T01:54:58.590" v="2"/>
        <pc:sldMkLst>
          <pc:docMk/>
          <pc:sldMk cId="1515512664" sldId="310"/>
        </pc:sldMkLst>
      </pc:sldChg>
      <pc:sldChg chg="modTransition">
        <pc:chgData name="william a" userId="c66c7249b60d4ab2" providerId="LiveId" clId="{987DFEFB-91F3-4A2C-BC6D-A4C6CB8FF458}" dt="2019-09-27T01:54:58.590" v="2"/>
        <pc:sldMkLst>
          <pc:docMk/>
          <pc:sldMk cId="486348467" sldId="312"/>
        </pc:sldMkLst>
      </pc:sldChg>
      <pc:sldChg chg="modTransition">
        <pc:chgData name="william a" userId="c66c7249b60d4ab2" providerId="LiveId" clId="{987DFEFB-91F3-4A2C-BC6D-A4C6CB8FF458}" dt="2019-09-27T01:54:58.590" v="2"/>
        <pc:sldMkLst>
          <pc:docMk/>
          <pc:sldMk cId="1690938764" sldId="321"/>
        </pc:sldMkLst>
      </pc:sldChg>
      <pc:sldChg chg="modTransition">
        <pc:chgData name="william a" userId="c66c7249b60d4ab2" providerId="LiveId" clId="{987DFEFB-91F3-4A2C-BC6D-A4C6CB8FF458}" dt="2019-09-27T01:54:58.590" v="2"/>
        <pc:sldMkLst>
          <pc:docMk/>
          <pc:sldMk cId="380098896" sldId="323"/>
        </pc:sldMkLst>
      </pc:sldChg>
      <pc:sldChg chg="modTransition">
        <pc:chgData name="william a" userId="c66c7249b60d4ab2" providerId="LiveId" clId="{987DFEFB-91F3-4A2C-BC6D-A4C6CB8FF458}" dt="2019-09-27T01:54:58.590" v="2"/>
        <pc:sldMkLst>
          <pc:docMk/>
          <pc:sldMk cId="3831141445" sldId="324"/>
        </pc:sldMkLst>
      </pc:sldChg>
      <pc:sldChg chg="modTransition">
        <pc:chgData name="william a" userId="c66c7249b60d4ab2" providerId="LiveId" clId="{987DFEFB-91F3-4A2C-BC6D-A4C6CB8FF458}" dt="2019-09-27T01:54:58.590" v="2"/>
        <pc:sldMkLst>
          <pc:docMk/>
          <pc:sldMk cId="2143127594" sldId="325"/>
        </pc:sldMkLst>
      </pc:sldChg>
      <pc:sldChg chg="modTransition">
        <pc:chgData name="william a" userId="c66c7249b60d4ab2" providerId="LiveId" clId="{987DFEFB-91F3-4A2C-BC6D-A4C6CB8FF458}" dt="2019-09-27T01:54:58.590" v="2"/>
        <pc:sldMkLst>
          <pc:docMk/>
          <pc:sldMk cId="2347478078" sldId="326"/>
        </pc:sldMkLst>
      </pc:sldChg>
      <pc:sldChg chg="modTransition">
        <pc:chgData name="william a" userId="c66c7249b60d4ab2" providerId="LiveId" clId="{987DFEFB-91F3-4A2C-BC6D-A4C6CB8FF458}" dt="2019-09-27T01:54:58.590" v="2"/>
        <pc:sldMkLst>
          <pc:docMk/>
          <pc:sldMk cId="3360030024" sldId="327"/>
        </pc:sldMkLst>
      </pc:sldChg>
      <pc:sldChg chg="modTransition">
        <pc:chgData name="william a" userId="c66c7249b60d4ab2" providerId="LiveId" clId="{987DFEFB-91F3-4A2C-BC6D-A4C6CB8FF458}" dt="2019-09-27T01:54:58.590" v="2"/>
        <pc:sldMkLst>
          <pc:docMk/>
          <pc:sldMk cId="1842870381" sldId="329"/>
        </pc:sldMkLst>
      </pc:sldChg>
      <pc:sldChg chg="modTransition">
        <pc:chgData name="william a" userId="c66c7249b60d4ab2" providerId="LiveId" clId="{987DFEFB-91F3-4A2C-BC6D-A4C6CB8FF458}" dt="2019-09-27T01:54:58.590" v="2"/>
        <pc:sldMkLst>
          <pc:docMk/>
          <pc:sldMk cId="37594886" sldId="330"/>
        </pc:sldMkLst>
      </pc:sldChg>
      <pc:sldChg chg="modTransition">
        <pc:chgData name="william a" userId="c66c7249b60d4ab2" providerId="LiveId" clId="{987DFEFB-91F3-4A2C-BC6D-A4C6CB8FF458}" dt="2019-09-27T01:54:58.590" v="2"/>
        <pc:sldMkLst>
          <pc:docMk/>
          <pc:sldMk cId="3319312414" sldId="331"/>
        </pc:sldMkLst>
      </pc:sldChg>
      <pc:sldChg chg="modTransition">
        <pc:chgData name="william a" userId="c66c7249b60d4ab2" providerId="LiveId" clId="{987DFEFB-91F3-4A2C-BC6D-A4C6CB8FF458}" dt="2019-09-27T01:54:58.590" v="2"/>
        <pc:sldMkLst>
          <pc:docMk/>
          <pc:sldMk cId="2703487510" sldId="334"/>
        </pc:sldMkLst>
      </pc:sldChg>
      <pc:sldChg chg="modTransition">
        <pc:chgData name="william a" userId="c66c7249b60d4ab2" providerId="LiveId" clId="{987DFEFB-91F3-4A2C-BC6D-A4C6CB8FF458}" dt="2019-09-27T01:54:58.590" v="2"/>
        <pc:sldMkLst>
          <pc:docMk/>
          <pc:sldMk cId="3750996289" sldId="335"/>
        </pc:sldMkLst>
      </pc:sldChg>
      <pc:sldChg chg="modTransition">
        <pc:chgData name="william a" userId="c66c7249b60d4ab2" providerId="LiveId" clId="{987DFEFB-91F3-4A2C-BC6D-A4C6CB8FF458}" dt="2019-09-27T01:54:58.590" v="2"/>
        <pc:sldMkLst>
          <pc:docMk/>
          <pc:sldMk cId="1596964663" sldId="338"/>
        </pc:sldMkLst>
      </pc:sldChg>
      <pc:sldChg chg="addSp delSp modSp add modTransition">
        <pc:chgData name="william a" userId="c66c7249b60d4ab2" providerId="LiveId" clId="{987DFEFB-91F3-4A2C-BC6D-A4C6CB8FF458}" dt="2019-09-27T02:36:49.515" v="1535"/>
        <pc:sldMkLst>
          <pc:docMk/>
          <pc:sldMk cId="609362847" sldId="339"/>
        </pc:sldMkLst>
        <pc:spChg chg="mod">
          <ac:chgData name="william a" userId="c66c7249b60d4ab2" providerId="LiveId" clId="{987DFEFB-91F3-4A2C-BC6D-A4C6CB8FF458}" dt="2019-09-27T01:55:32.609" v="86" actId="20577"/>
          <ac:spMkLst>
            <pc:docMk/>
            <pc:sldMk cId="609362847" sldId="339"/>
            <ac:spMk id="2" creationId="{EF24CA04-327F-4A45-8923-92F6874B5AD6}"/>
          </ac:spMkLst>
        </pc:spChg>
        <pc:spChg chg="mod">
          <ac:chgData name="william a" userId="c66c7249b60d4ab2" providerId="LiveId" clId="{987DFEFB-91F3-4A2C-BC6D-A4C6CB8FF458}" dt="2019-09-27T01:55:23.704" v="34" actId="20577"/>
          <ac:spMkLst>
            <pc:docMk/>
            <pc:sldMk cId="609362847" sldId="339"/>
            <ac:spMk id="3" creationId="{53E16ADB-5B3B-4086-A261-D6274ABB7FBA}"/>
          </ac:spMkLst>
        </pc:spChg>
        <pc:spChg chg="add del mod">
          <ac:chgData name="william a" userId="c66c7249b60d4ab2" providerId="LiveId" clId="{987DFEFB-91F3-4A2C-BC6D-A4C6CB8FF458}" dt="2019-09-27T02:36:49.515" v="1535"/>
          <ac:spMkLst>
            <pc:docMk/>
            <pc:sldMk cId="609362847" sldId="339"/>
            <ac:spMk id="4" creationId="{33957EB8-ABAE-4258-B743-A1E65661C653}"/>
          </ac:spMkLst>
        </pc:spChg>
        <pc:spChg chg="add del mod">
          <ac:chgData name="william a" userId="c66c7249b60d4ab2" providerId="LiveId" clId="{987DFEFB-91F3-4A2C-BC6D-A4C6CB8FF458}" dt="2019-09-27T02:36:49.515" v="1535"/>
          <ac:spMkLst>
            <pc:docMk/>
            <pc:sldMk cId="609362847" sldId="339"/>
            <ac:spMk id="5" creationId="{F4A4E74E-4B78-4F18-B4E5-361C5B8D88FD}"/>
          </ac:spMkLst>
        </pc:spChg>
      </pc:sldChg>
      <pc:sldChg chg="add del">
        <pc:chgData name="william a" userId="c66c7249b60d4ab2" providerId="LiveId" clId="{987DFEFB-91F3-4A2C-BC6D-A4C6CB8FF458}" dt="2019-09-27T01:54:55.566" v="1"/>
        <pc:sldMkLst>
          <pc:docMk/>
          <pc:sldMk cId="2048601364" sldId="339"/>
        </pc:sldMkLst>
      </pc:sldChg>
      <pc:sldChg chg="modSp add">
        <pc:chgData name="william a" userId="c66c7249b60d4ab2" providerId="LiveId" clId="{987DFEFB-91F3-4A2C-BC6D-A4C6CB8FF458}" dt="2019-09-27T04:35:02.066" v="3711" actId="20577"/>
        <pc:sldMkLst>
          <pc:docMk/>
          <pc:sldMk cId="2294722125" sldId="340"/>
        </pc:sldMkLst>
        <pc:spChg chg="mod">
          <ac:chgData name="william a" userId="c66c7249b60d4ab2" providerId="LiveId" clId="{987DFEFB-91F3-4A2C-BC6D-A4C6CB8FF458}" dt="2019-09-27T04:35:02.066" v="3711" actId="20577"/>
          <ac:spMkLst>
            <pc:docMk/>
            <pc:sldMk cId="2294722125" sldId="340"/>
            <ac:spMk id="2" creationId="{EF24CA04-327F-4A45-8923-92F6874B5AD6}"/>
          </ac:spMkLst>
        </pc:spChg>
        <pc:spChg chg="mod">
          <ac:chgData name="william a" userId="c66c7249b60d4ab2" providerId="LiveId" clId="{987DFEFB-91F3-4A2C-BC6D-A4C6CB8FF458}" dt="2019-09-27T04:32:56.049" v="3674" actId="20577"/>
          <ac:spMkLst>
            <pc:docMk/>
            <pc:sldMk cId="2294722125" sldId="340"/>
            <ac:spMk id="3" creationId="{53E16ADB-5B3B-4086-A261-D6274ABB7FBA}"/>
          </ac:spMkLst>
        </pc:spChg>
      </pc:sldChg>
      <pc:sldChg chg="addSp delSp modSp add">
        <pc:chgData name="william a" userId="c66c7249b60d4ab2" providerId="LiveId" clId="{987DFEFB-91F3-4A2C-BC6D-A4C6CB8FF458}" dt="2019-09-27T02:01:53.595" v="295" actId="1076"/>
        <pc:sldMkLst>
          <pc:docMk/>
          <pc:sldMk cId="2488111963" sldId="341"/>
        </pc:sldMkLst>
        <pc:spChg chg="del mod">
          <ac:chgData name="william a" userId="c66c7249b60d4ab2" providerId="LiveId" clId="{987DFEFB-91F3-4A2C-BC6D-A4C6CB8FF458}" dt="2019-09-27T01:57:13.669" v="182"/>
          <ac:spMkLst>
            <pc:docMk/>
            <pc:sldMk cId="2488111963" sldId="341"/>
            <ac:spMk id="2" creationId="{EF24CA04-327F-4A45-8923-92F6874B5AD6}"/>
          </ac:spMkLst>
        </pc:spChg>
        <pc:spChg chg="mod">
          <ac:chgData name="william a" userId="c66c7249b60d4ab2" providerId="LiveId" clId="{987DFEFB-91F3-4A2C-BC6D-A4C6CB8FF458}" dt="2019-09-27T01:56:13.097" v="180" actId="20577"/>
          <ac:spMkLst>
            <pc:docMk/>
            <pc:sldMk cId="2488111963" sldId="341"/>
            <ac:spMk id="3" creationId="{53E16ADB-5B3B-4086-A261-D6274ABB7FBA}"/>
          </ac:spMkLst>
        </pc:spChg>
        <pc:spChg chg="add mod">
          <ac:chgData name="william a" userId="c66c7249b60d4ab2" providerId="LiveId" clId="{987DFEFB-91F3-4A2C-BC6D-A4C6CB8FF458}" dt="2019-09-27T01:57:39.185" v="190" actId="1076"/>
          <ac:spMkLst>
            <pc:docMk/>
            <pc:sldMk cId="2488111963" sldId="341"/>
            <ac:spMk id="4" creationId="{8E7BBD14-9F4A-4380-9D62-C4EF00230C55}"/>
          </ac:spMkLst>
        </pc:spChg>
        <pc:picChg chg="add mod">
          <ac:chgData name="william a" userId="c66c7249b60d4ab2" providerId="LiveId" clId="{987DFEFB-91F3-4A2C-BC6D-A4C6CB8FF458}" dt="2019-09-27T02:01:53.595" v="295" actId="1076"/>
          <ac:picMkLst>
            <pc:docMk/>
            <pc:sldMk cId="2488111963" sldId="341"/>
            <ac:picMk id="3074" creationId="{CF0AEEA9-9493-4BF8-A5C8-B00DD13F66B9}"/>
          </ac:picMkLst>
        </pc:picChg>
      </pc:sldChg>
      <pc:sldChg chg="addSp delSp modSp add">
        <pc:chgData name="william a" userId="c66c7249b60d4ab2" providerId="LiveId" clId="{987DFEFB-91F3-4A2C-BC6D-A4C6CB8FF458}" dt="2019-09-27T04:29:33.896" v="3639" actId="20577"/>
        <pc:sldMkLst>
          <pc:docMk/>
          <pc:sldMk cId="2659203831" sldId="342"/>
        </pc:sldMkLst>
        <pc:spChg chg="mod">
          <ac:chgData name="william a" userId="c66c7249b60d4ab2" providerId="LiveId" clId="{987DFEFB-91F3-4A2C-BC6D-A4C6CB8FF458}" dt="2019-09-27T04:29:33.896" v="3639" actId="20577"/>
          <ac:spMkLst>
            <pc:docMk/>
            <pc:sldMk cId="2659203831" sldId="342"/>
            <ac:spMk id="2" creationId="{EF24CA04-327F-4A45-8923-92F6874B5AD6}"/>
          </ac:spMkLst>
        </pc:spChg>
        <pc:spChg chg="mod">
          <ac:chgData name="william a" userId="c66c7249b60d4ab2" providerId="LiveId" clId="{987DFEFB-91F3-4A2C-BC6D-A4C6CB8FF458}" dt="2019-09-27T04:20:03.441" v="3587" actId="20577"/>
          <ac:spMkLst>
            <pc:docMk/>
            <pc:sldMk cId="2659203831" sldId="342"/>
            <ac:spMk id="3" creationId="{53E16ADB-5B3B-4086-A261-D6274ABB7FBA}"/>
          </ac:spMkLst>
        </pc:spChg>
        <pc:spChg chg="add del">
          <ac:chgData name="william a" userId="c66c7249b60d4ab2" providerId="LiveId" clId="{987DFEFB-91F3-4A2C-BC6D-A4C6CB8FF458}" dt="2019-09-27T03:09:24.397" v="2163"/>
          <ac:spMkLst>
            <pc:docMk/>
            <pc:sldMk cId="2659203831" sldId="342"/>
            <ac:spMk id="4" creationId="{DF0DBEF8-9CDE-455A-A1E5-53FD895CC5A7}"/>
          </ac:spMkLst>
        </pc:spChg>
        <pc:spChg chg="add del">
          <ac:chgData name="william a" userId="c66c7249b60d4ab2" providerId="LiveId" clId="{987DFEFB-91F3-4A2C-BC6D-A4C6CB8FF458}" dt="2019-09-27T03:09:25.518" v="2165"/>
          <ac:spMkLst>
            <pc:docMk/>
            <pc:sldMk cId="2659203831" sldId="342"/>
            <ac:spMk id="5" creationId="{7501F947-41C8-43E9-B358-2A75CE8DCADF}"/>
          </ac:spMkLst>
        </pc:spChg>
        <pc:spChg chg="add del mod">
          <ac:chgData name="william a" userId="c66c7249b60d4ab2" providerId="LiveId" clId="{987DFEFB-91F3-4A2C-BC6D-A4C6CB8FF458}" dt="2019-09-27T03:10:15.655" v="2257"/>
          <ac:spMkLst>
            <pc:docMk/>
            <pc:sldMk cId="2659203831" sldId="342"/>
            <ac:spMk id="6" creationId="{E4C486FE-A8B4-491C-A3F6-EB5ABC5B66F1}"/>
          </ac:spMkLst>
        </pc:spChg>
        <pc:picChg chg="add del">
          <ac:chgData name="william a" userId="c66c7249b60d4ab2" providerId="LiveId" clId="{987DFEFB-91F3-4A2C-BC6D-A4C6CB8FF458}" dt="2019-09-27T03:09:24.397" v="2163"/>
          <ac:picMkLst>
            <pc:docMk/>
            <pc:sldMk cId="2659203831" sldId="342"/>
            <ac:picMk id="4098" creationId="{BCBB8DD2-A581-432B-A712-8CA84DE02175}"/>
          </ac:picMkLst>
        </pc:picChg>
        <pc:picChg chg="add del">
          <ac:chgData name="william a" userId="c66c7249b60d4ab2" providerId="LiveId" clId="{987DFEFB-91F3-4A2C-BC6D-A4C6CB8FF458}" dt="2019-09-27T03:09:25.518" v="2165"/>
          <ac:picMkLst>
            <pc:docMk/>
            <pc:sldMk cId="2659203831" sldId="342"/>
            <ac:picMk id="4100" creationId="{6FEA5ABB-1F7B-4158-AD5B-DDFC1F7F2D83}"/>
          </ac:picMkLst>
        </pc:picChg>
      </pc:sldChg>
      <pc:sldChg chg="modSp add ord">
        <pc:chgData name="william a" userId="c66c7249b60d4ab2" providerId="LiveId" clId="{987DFEFB-91F3-4A2C-BC6D-A4C6CB8FF458}" dt="2019-09-27T04:35:45.924" v="3716"/>
        <pc:sldMkLst>
          <pc:docMk/>
          <pc:sldMk cId="3291582766" sldId="343"/>
        </pc:sldMkLst>
        <pc:spChg chg="mod">
          <ac:chgData name="william a" userId="c66c7249b60d4ab2" providerId="LiveId" clId="{987DFEFB-91F3-4A2C-BC6D-A4C6CB8FF458}" dt="2019-09-27T04:35:45.924" v="3716"/>
          <ac:spMkLst>
            <pc:docMk/>
            <pc:sldMk cId="3291582766" sldId="343"/>
            <ac:spMk id="2" creationId="{EF24CA04-327F-4A45-8923-92F6874B5AD6}"/>
          </ac:spMkLst>
        </pc:spChg>
        <pc:spChg chg="mod">
          <ac:chgData name="william a" userId="c66c7249b60d4ab2" providerId="LiveId" clId="{987DFEFB-91F3-4A2C-BC6D-A4C6CB8FF458}" dt="2019-09-27T04:32:26.656" v="3664" actId="20577"/>
          <ac:spMkLst>
            <pc:docMk/>
            <pc:sldMk cId="3291582766" sldId="343"/>
            <ac:spMk id="3" creationId="{53E16ADB-5B3B-4086-A261-D6274ABB7FBA}"/>
          </ac:spMkLst>
        </pc:spChg>
      </pc:sldChg>
      <pc:sldChg chg="modSp add">
        <pc:chgData name="william a" userId="c66c7249b60d4ab2" providerId="LiveId" clId="{987DFEFB-91F3-4A2C-BC6D-A4C6CB8FF458}" dt="2019-09-27T04:37:48.515" v="3759" actId="20577"/>
        <pc:sldMkLst>
          <pc:docMk/>
          <pc:sldMk cId="4055636555" sldId="344"/>
        </pc:sldMkLst>
        <pc:spChg chg="mod">
          <ac:chgData name="william a" userId="c66c7249b60d4ab2" providerId="LiveId" clId="{987DFEFB-91F3-4A2C-BC6D-A4C6CB8FF458}" dt="2019-09-27T04:37:48.515" v="3759" actId="20577"/>
          <ac:spMkLst>
            <pc:docMk/>
            <pc:sldMk cId="4055636555" sldId="344"/>
            <ac:spMk id="2" creationId="{EF24CA04-327F-4A45-8923-92F6874B5AD6}"/>
          </ac:spMkLst>
        </pc:spChg>
        <pc:spChg chg="mod">
          <ac:chgData name="william a" userId="c66c7249b60d4ab2" providerId="LiveId" clId="{987DFEFB-91F3-4A2C-BC6D-A4C6CB8FF458}" dt="2019-09-27T02:43:52.377" v="1641" actId="20577"/>
          <ac:spMkLst>
            <pc:docMk/>
            <pc:sldMk cId="4055636555" sldId="344"/>
            <ac:spMk id="3" creationId="{53E16ADB-5B3B-4086-A261-D6274ABB7FBA}"/>
          </ac:spMkLst>
        </pc:spChg>
      </pc:sldChg>
      <pc:sldChg chg="add del">
        <pc:chgData name="william a" userId="c66c7249b60d4ab2" providerId="LiveId" clId="{987DFEFB-91F3-4A2C-BC6D-A4C6CB8FF458}" dt="2019-09-27T02:36:45.874" v="1534" actId="2696"/>
        <pc:sldMkLst>
          <pc:docMk/>
          <pc:sldMk cId="2834587547" sldId="345"/>
        </pc:sldMkLst>
      </pc:sldChg>
      <pc:sldChg chg="add">
        <pc:chgData name="william a" userId="c66c7249b60d4ab2" providerId="LiveId" clId="{987DFEFB-91F3-4A2C-BC6D-A4C6CB8FF458}" dt="2019-09-27T02:36:51.506" v="1536"/>
        <pc:sldMkLst>
          <pc:docMk/>
          <pc:sldMk cId="3797718599" sldId="345"/>
        </pc:sldMkLst>
      </pc:sldChg>
      <pc:sldChg chg="modSp add">
        <pc:chgData name="william a" userId="c66c7249b60d4ab2" providerId="LiveId" clId="{987DFEFB-91F3-4A2C-BC6D-A4C6CB8FF458}" dt="2019-09-27T04:37:07.844" v="3741" actId="20577"/>
        <pc:sldMkLst>
          <pc:docMk/>
          <pc:sldMk cId="3003307176" sldId="346"/>
        </pc:sldMkLst>
        <pc:spChg chg="mod">
          <ac:chgData name="william a" userId="c66c7249b60d4ab2" providerId="LiveId" clId="{987DFEFB-91F3-4A2C-BC6D-A4C6CB8FF458}" dt="2019-09-27T04:37:07.844" v="3741" actId="20577"/>
          <ac:spMkLst>
            <pc:docMk/>
            <pc:sldMk cId="3003307176" sldId="346"/>
            <ac:spMk id="2" creationId="{EF24CA04-327F-4A45-8923-92F6874B5AD6}"/>
          </ac:spMkLst>
        </pc:spChg>
      </pc:sldChg>
      <pc:sldMasterChg chg="delSp addSldLayout delSldLayout modSldLayout">
        <pc:chgData name="william a" userId="c66c7249b60d4ab2" providerId="LiveId" clId="{987DFEFB-91F3-4A2C-BC6D-A4C6CB8FF458}" dt="2019-09-27T04:10:49.843" v="3572" actId="2711"/>
        <pc:sldMasterMkLst>
          <pc:docMk/>
          <pc:sldMasterMk cId="1995055579" sldId="2147483694"/>
        </pc:sldMasterMkLst>
        <pc:picChg chg="del">
          <ac:chgData name="william a" userId="c66c7249b60d4ab2" providerId="LiveId" clId="{987DFEFB-91F3-4A2C-BC6D-A4C6CB8FF458}" dt="2019-09-27T01:59:29.754" v="225" actId="478"/>
          <ac:picMkLst>
            <pc:docMk/>
            <pc:sldMasterMk cId="1995055579" sldId="2147483694"/>
            <ac:picMk id="5" creationId="{BFE63048-026E-4D2D-B5E8-508AC58A20A9}"/>
          </ac:picMkLst>
        </pc:picChg>
        <pc:sldLayoutChg chg="modSp">
          <pc:chgData name="william a" userId="c66c7249b60d4ab2" providerId="LiveId" clId="{987DFEFB-91F3-4A2C-BC6D-A4C6CB8FF458}" dt="2019-09-27T04:02:13.787" v="3543" actId="2711"/>
          <pc:sldLayoutMkLst>
            <pc:docMk/>
            <pc:sldMasterMk cId="1995055579" sldId="2147483694"/>
            <pc:sldLayoutMk cId="1964499606" sldId="2147483657"/>
          </pc:sldLayoutMkLst>
          <pc:spChg chg="mod">
            <ac:chgData name="william a" userId="c66c7249b60d4ab2" providerId="LiveId" clId="{987DFEFB-91F3-4A2C-BC6D-A4C6CB8FF458}" dt="2019-09-27T04:02:13.787" v="3543" actId="2711"/>
            <ac:spMkLst>
              <pc:docMk/>
              <pc:sldMasterMk cId="1995055579" sldId="2147483694"/>
              <pc:sldLayoutMk cId="1964499606" sldId="2147483657"/>
              <ac:spMk id="4" creationId="{00000000-0000-0000-0000-000000000000}"/>
            </ac:spMkLst>
          </pc:spChg>
          <pc:spChg chg="mod">
            <ac:chgData name="william a" userId="c66c7249b60d4ab2" providerId="LiveId" clId="{987DFEFB-91F3-4A2C-BC6D-A4C6CB8FF458}" dt="2019-09-27T04:02:05.135" v="3542" actId="2711"/>
            <ac:spMkLst>
              <pc:docMk/>
              <pc:sldMasterMk cId="1995055579" sldId="2147483694"/>
              <pc:sldLayoutMk cId="1964499606" sldId="2147483657"/>
              <ac:spMk id="8" creationId="{00000000-0000-0000-0000-000000000000}"/>
            </ac:spMkLst>
          </pc:spChg>
        </pc:sldLayoutChg>
        <pc:sldLayoutChg chg="modSp">
          <pc:chgData name="william a" userId="c66c7249b60d4ab2" providerId="LiveId" clId="{987DFEFB-91F3-4A2C-BC6D-A4C6CB8FF458}" dt="2019-09-27T04:10:27.101" v="3567" actId="2711"/>
          <pc:sldLayoutMkLst>
            <pc:docMk/>
            <pc:sldMasterMk cId="1995055579" sldId="2147483694"/>
            <pc:sldLayoutMk cId="1834418415" sldId="2147483659"/>
          </pc:sldLayoutMkLst>
          <pc:spChg chg="mod">
            <ac:chgData name="william a" userId="c66c7249b60d4ab2" providerId="LiveId" clId="{987DFEFB-91F3-4A2C-BC6D-A4C6CB8FF458}" dt="2019-09-27T04:10:27.101" v="3567" actId="2711"/>
            <ac:spMkLst>
              <pc:docMk/>
              <pc:sldMasterMk cId="1995055579" sldId="2147483694"/>
              <pc:sldLayoutMk cId="1834418415" sldId="2147483659"/>
              <ac:spMk id="3"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4"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5"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6"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7"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8"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9" creationId="{00000000-0000-0000-0000-000000000000}"/>
            </ac:spMkLst>
          </pc:spChg>
        </pc:sldLayoutChg>
        <pc:sldLayoutChg chg="delSp">
          <pc:chgData name="william a" userId="c66c7249b60d4ab2" providerId="LiveId" clId="{987DFEFB-91F3-4A2C-BC6D-A4C6CB8FF458}" dt="2019-09-27T02:00:07.427" v="233" actId="478"/>
          <pc:sldLayoutMkLst>
            <pc:docMk/>
            <pc:sldMasterMk cId="1995055579" sldId="2147483694"/>
            <pc:sldLayoutMk cId="20985158" sldId="2147483660"/>
          </pc:sldLayoutMkLst>
          <pc:picChg chg="del">
            <ac:chgData name="william a" userId="c66c7249b60d4ab2" providerId="LiveId" clId="{987DFEFB-91F3-4A2C-BC6D-A4C6CB8FF458}" dt="2019-09-27T02:00:07.427" v="233" actId="478"/>
            <ac:picMkLst>
              <pc:docMk/>
              <pc:sldMasterMk cId="1995055579" sldId="2147483694"/>
              <pc:sldLayoutMk cId="20985158" sldId="2147483660"/>
              <ac:picMk id="4" creationId="{C8CB7BBE-DD26-43DC-9AF5-C7246BC86510}"/>
            </ac:picMkLst>
          </pc:picChg>
        </pc:sldLayoutChg>
        <pc:sldLayoutChg chg="modSp">
          <pc:chgData name="william a" userId="c66c7249b60d4ab2" providerId="LiveId" clId="{987DFEFB-91F3-4A2C-BC6D-A4C6CB8FF458}" dt="2019-09-27T04:10:23.124" v="3566" actId="2711"/>
          <pc:sldLayoutMkLst>
            <pc:docMk/>
            <pc:sldMasterMk cId="1995055579" sldId="2147483694"/>
            <pc:sldLayoutMk cId="903341717" sldId="2147483663"/>
          </pc:sldLayoutMkLst>
          <pc:spChg chg="mod">
            <ac:chgData name="william a" userId="c66c7249b60d4ab2" providerId="LiveId" clId="{987DFEFB-91F3-4A2C-BC6D-A4C6CB8FF458}" dt="2019-09-27T04:10:23.124" v="3566" actId="2711"/>
            <ac:spMkLst>
              <pc:docMk/>
              <pc:sldMasterMk cId="1995055579" sldId="2147483694"/>
              <pc:sldLayoutMk cId="903341717" sldId="2147483663"/>
              <ac:spMk id="2"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7"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0"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3"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4" creationId="{00000000-0000-0000-0000-000000000000}"/>
            </ac:spMkLst>
          </pc:spChg>
        </pc:sldLayoutChg>
        <pc:sldLayoutChg chg="delSp modSp">
          <pc:chgData name="william a" userId="c66c7249b60d4ab2" providerId="LiveId" clId="{987DFEFB-91F3-4A2C-BC6D-A4C6CB8FF458}" dt="2019-09-27T04:08:06.956" v="3544" actId="2711"/>
          <pc:sldLayoutMkLst>
            <pc:docMk/>
            <pc:sldMasterMk cId="1995055579" sldId="2147483694"/>
            <pc:sldLayoutMk cId="628161935" sldId="2147483666"/>
          </pc:sldLayoutMkLst>
          <pc:spChg chg="mod">
            <ac:chgData name="william a" userId="c66c7249b60d4ab2" providerId="LiveId" clId="{987DFEFB-91F3-4A2C-BC6D-A4C6CB8FF458}" dt="2019-09-27T04:08:06.956" v="3544" actId="2711"/>
            <ac:spMkLst>
              <pc:docMk/>
              <pc:sldMasterMk cId="1995055579" sldId="2147483694"/>
              <pc:sldLayoutMk cId="628161935" sldId="2147483666"/>
              <ac:spMk id="2" creationId="{00000000-0000-0000-0000-000000000000}"/>
            </ac:spMkLst>
          </pc:spChg>
          <pc:picChg chg="del">
            <ac:chgData name="william a" userId="c66c7249b60d4ab2" providerId="LiveId" clId="{987DFEFB-91F3-4A2C-BC6D-A4C6CB8FF458}" dt="2019-09-27T02:00:04.876" v="232" actId="478"/>
            <ac:picMkLst>
              <pc:docMk/>
              <pc:sldMasterMk cId="1995055579" sldId="2147483694"/>
              <pc:sldLayoutMk cId="628161935" sldId="2147483666"/>
              <ac:picMk id="5" creationId="{2A951662-3486-4A2C-AD81-A0C95C1B0F56}"/>
            </ac:picMkLst>
          </pc:picChg>
        </pc:sldLayoutChg>
        <pc:sldLayoutChg chg="modSp">
          <pc:chgData name="william a" userId="c66c7249b60d4ab2" providerId="LiveId" clId="{987DFEFB-91F3-4A2C-BC6D-A4C6CB8FF458}" dt="2019-09-27T04:10:40.406" v="3570" actId="2711"/>
          <pc:sldLayoutMkLst>
            <pc:docMk/>
            <pc:sldMasterMk cId="1995055579" sldId="2147483694"/>
            <pc:sldLayoutMk cId="332136047" sldId="2147483667"/>
          </pc:sldLayoutMkLst>
          <pc:spChg chg="mod">
            <ac:chgData name="william a" userId="c66c7249b60d4ab2" providerId="LiveId" clId="{987DFEFB-91F3-4A2C-BC6D-A4C6CB8FF458}" dt="2019-09-27T04:10:40.406" v="3570" actId="2711"/>
            <ac:spMkLst>
              <pc:docMk/>
              <pc:sldMasterMk cId="1995055579" sldId="2147483694"/>
              <pc:sldLayoutMk cId="332136047" sldId="2147483667"/>
              <ac:spMk id="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5" creationId="{521CEFB5-969C-46E9-8C16-D1074F9C1AA8}"/>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8"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2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6" creationId="{D5A75548-FCF0-634D-8D10-19488C75DFF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1"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4"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1" creationId="{00000000-0000-0000-0000-000000000000}"/>
            </ac:spMkLst>
          </pc:spChg>
        </pc:sldLayoutChg>
        <pc:sldLayoutChg chg="delSp modSp add del">
          <pc:chgData name="william a" userId="c66c7249b60d4ab2" providerId="LiveId" clId="{987DFEFB-91F3-4A2C-BC6D-A4C6CB8FF458}" dt="2019-09-27T04:10:44.428" v="3571" actId="2711"/>
          <pc:sldLayoutMkLst>
            <pc:docMk/>
            <pc:sldMasterMk cId="1995055579" sldId="2147483694"/>
            <pc:sldLayoutMk cId="0" sldId="2147483677"/>
          </pc:sldLayoutMkLst>
          <pc:spChg chg="mod">
            <ac:chgData name="william a" userId="c66c7249b60d4ab2" providerId="LiveId" clId="{987DFEFB-91F3-4A2C-BC6D-A4C6CB8FF458}" dt="2019-09-27T04:10:44.428" v="3571" actId="2711"/>
            <ac:spMkLst>
              <pc:docMk/>
              <pc:sldMasterMk cId="1995055579" sldId="2147483694"/>
              <pc:sldLayoutMk cId="0" sldId="2147483677"/>
              <ac:spMk id="6"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8"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9"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10" creationId="{8000EC49-E77E-4156-874E-FB3B6E78EB5A}"/>
            </ac:spMkLst>
          </pc:spChg>
          <pc:spChg chg="mod">
            <ac:chgData name="william a" userId="c66c7249b60d4ab2" providerId="LiveId" clId="{987DFEFB-91F3-4A2C-BC6D-A4C6CB8FF458}" dt="2019-09-27T04:10:44.428" v="3571" actId="2711"/>
            <ac:spMkLst>
              <pc:docMk/>
              <pc:sldMasterMk cId="1995055579" sldId="2147483694"/>
              <pc:sldLayoutMk cId="0" sldId="2147483677"/>
              <ac:spMk id="11" creationId="{195D41C9-F14F-4D1A-98A7-859A5730D364}"/>
            </ac:spMkLst>
          </pc:spChg>
          <pc:spChg chg="mod">
            <ac:chgData name="william a" userId="c66c7249b60d4ab2" providerId="LiveId" clId="{987DFEFB-91F3-4A2C-BC6D-A4C6CB8FF458}" dt="2019-09-27T04:10:44.428" v="3571" actId="2711"/>
            <ac:spMkLst>
              <pc:docMk/>
              <pc:sldMasterMk cId="1995055579" sldId="2147483694"/>
              <pc:sldLayoutMk cId="0" sldId="2147483677"/>
              <ac:spMk id="15" creationId="{C547DB2E-3A42-CB46-9F16-F2DFD7625BF5}"/>
            </ac:spMkLst>
          </pc:spChg>
          <pc:spChg chg="mod">
            <ac:chgData name="william a" userId="c66c7249b60d4ab2" providerId="LiveId" clId="{987DFEFB-91F3-4A2C-BC6D-A4C6CB8FF458}" dt="2019-09-27T04:10:44.428" v="3571" actId="2711"/>
            <ac:spMkLst>
              <pc:docMk/>
              <pc:sldMasterMk cId="1995055579" sldId="2147483694"/>
              <pc:sldLayoutMk cId="0" sldId="2147483677"/>
              <ac:spMk id="16" creationId="{77B5575C-4715-D644-A469-D39C9A84C288}"/>
            </ac:spMkLst>
          </pc:spChg>
          <pc:picChg chg="del">
            <ac:chgData name="william a" userId="c66c7249b60d4ab2" providerId="LiveId" clId="{987DFEFB-91F3-4A2C-BC6D-A4C6CB8FF458}" dt="2019-09-27T01:58:10.822" v="198" actId="478"/>
            <ac:picMkLst>
              <pc:docMk/>
              <pc:sldMasterMk cId="1995055579" sldId="2147483694"/>
              <pc:sldLayoutMk cId="0" sldId="2147483677"/>
              <ac:picMk id="4" creationId="{B1310108-2282-412A-8070-EA1D9ED7374B}"/>
            </ac:picMkLst>
          </pc:picChg>
        </pc:sldLayoutChg>
        <pc:sldLayoutChg chg="modSp">
          <pc:chgData name="william a" userId="c66c7249b60d4ab2" providerId="LiveId" clId="{987DFEFB-91F3-4A2C-BC6D-A4C6CB8FF458}" dt="2019-09-27T04:10:20.214" v="3565" actId="2711"/>
          <pc:sldLayoutMkLst>
            <pc:docMk/>
            <pc:sldMasterMk cId="1995055579" sldId="2147483694"/>
            <pc:sldLayoutMk cId="2040583658" sldId="2147483678"/>
          </pc:sldLayoutMkLst>
          <pc:spChg chg="mod">
            <ac:chgData name="william a" userId="c66c7249b60d4ab2" providerId="LiveId" clId="{987DFEFB-91F3-4A2C-BC6D-A4C6CB8FF458}" dt="2019-09-27T04:10:20.214" v="3565" actId="2711"/>
            <ac:spMkLst>
              <pc:docMk/>
              <pc:sldMasterMk cId="1995055579" sldId="2147483694"/>
              <pc:sldLayoutMk cId="2040583658" sldId="2147483678"/>
              <ac:spMk id="2" creationId="{00000000-0000-0000-0000-000000000000}"/>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0" creationId="{65F210F2-521B-6741-B975-50EF2D4EC19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4" creationId="{C6336D19-C3A6-B54B-B7DA-6CC247A3B56E}"/>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5" creationId="{5F626A8B-0B08-5A4E-AAA8-5CC160150B1A}"/>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6" creationId="{6736DCF7-76FB-D641-9BC4-BEA06A076A32}"/>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7" creationId="{9030E0D3-B5C3-8F43-B31B-2885A9BCA26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8" creationId="{9B6C99B5-835B-5B44-9225-15F0E3BE23A7}"/>
            </ac:spMkLst>
          </pc:spChg>
        </pc:sldLayoutChg>
        <pc:sldLayoutChg chg="delSp setBg">
          <pc:chgData name="william a" userId="c66c7249b60d4ab2" providerId="LiveId" clId="{987DFEFB-91F3-4A2C-BC6D-A4C6CB8FF458}" dt="2019-09-27T02:00:44.315" v="252" actId="478"/>
          <pc:sldLayoutMkLst>
            <pc:docMk/>
            <pc:sldMasterMk cId="1995055579" sldId="2147483694"/>
            <pc:sldLayoutMk cId="1699346684" sldId="2147483680"/>
          </pc:sldLayoutMkLst>
          <pc:spChg chg="del">
            <ac:chgData name="william a" userId="c66c7249b60d4ab2" providerId="LiveId" clId="{987DFEFB-91F3-4A2C-BC6D-A4C6CB8FF458}" dt="2019-09-27T02:00:44.315" v="252" actId="478"/>
            <ac:spMkLst>
              <pc:docMk/>
              <pc:sldMasterMk cId="1995055579" sldId="2147483694"/>
              <pc:sldLayoutMk cId="1699346684" sldId="2147483680"/>
              <ac:spMk id="17" creationId="{A47D5C6D-FAAD-42FA-BCD8-50730C3F9510}"/>
            </ac:spMkLst>
          </pc:spChg>
          <pc:picChg chg="del">
            <ac:chgData name="william a" userId="c66c7249b60d4ab2" providerId="LiveId" clId="{987DFEFB-91F3-4A2C-BC6D-A4C6CB8FF458}" dt="2019-09-27T02:00:44.315" v="252" actId="478"/>
            <ac:picMkLst>
              <pc:docMk/>
              <pc:sldMasterMk cId="1995055579" sldId="2147483694"/>
              <pc:sldLayoutMk cId="1699346684" sldId="2147483680"/>
              <ac:picMk id="12" creationId="{62646B33-643C-4E57-A2E5-CC34356CA75C}"/>
            </ac:picMkLst>
          </pc:picChg>
          <pc:picChg chg="del">
            <ac:chgData name="william a" userId="c66c7249b60d4ab2" providerId="LiveId" clId="{987DFEFB-91F3-4A2C-BC6D-A4C6CB8FF458}" dt="2019-09-27T02:00:42.411" v="251" actId="478"/>
            <ac:picMkLst>
              <pc:docMk/>
              <pc:sldMasterMk cId="1995055579" sldId="2147483694"/>
              <pc:sldLayoutMk cId="1699346684" sldId="2147483680"/>
              <ac:picMk id="15" creationId="{450FCBF8-8089-4228-815D-946C79BEE473}"/>
            </ac:picMkLst>
          </pc:picChg>
          <pc:picChg chg="del">
            <ac:chgData name="william a" userId="c66c7249b60d4ab2" providerId="LiveId" clId="{987DFEFB-91F3-4A2C-BC6D-A4C6CB8FF458}" dt="2019-09-27T02:00:44.315" v="252" actId="478"/>
            <ac:picMkLst>
              <pc:docMk/>
              <pc:sldMasterMk cId="1995055579" sldId="2147483694"/>
              <pc:sldLayoutMk cId="1699346684" sldId="2147483680"/>
              <ac:picMk id="16" creationId="{7A75856D-30EC-482B-AE01-32010D11F604}"/>
            </ac:picMkLst>
          </pc:picChg>
        </pc:sldLayoutChg>
        <pc:sldLayoutChg chg="delSp modSp">
          <pc:chgData name="william a" userId="c66c7249b60d4ab2" providerId="LiveId" clId="{987DFEFB-91F3-4A2C-BC6D-A4C6CB8FF458}" dt="2019-09-27T04:10:32.859" v="3569" actId="2711"/>
          <pc:sldLayoutMkLst>
            <pc:docMk/>
            <pc:sldMasterMk cId="1995055579" sldId="2147483694"/>
            <pc:sldLayoutMk cId="4237656914" sldId="2147483682"/>
          </pc:sldLayoutMkLst>
          <pc:spChg chg="mod">
            <ac:chgData name="william a" userId="c66c7249b60d4ab2" providerId="LiveId" clId="{987DFEFB-91F3-4A2C-BC6D-A4C6CB8FF458}" dt="2019-09-27T04:10:32.859" v="3569" actId="2711"/>
            <ac:spMkLst>
              <pc:docMk/>
              <pc:sldMasterMk cId="1995055579" sldId="2147483694"/>
              <pc:sldLayoutMk cId="4237656914" sldId="2147483682"/>
              <ac:spMk id="2"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4"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7" creationId="{A65906D3-1405-3D4A-BDD2-854EDA79FE26}"/>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14" creationId="{00000000-0000-0000-0000-000000000000}"/>
            </ac:spMkLst>
          </pc:spChg>
          <pc:picChg chg="del">
            <ac:chgData name="william a" userId="c66c7249b60d4ab2" providerId="LiveId" clId="{987DFEFB-91F3-4A2C-BC6D-A4C6CB8FF458}" dt="2019-09-27T01:58:02.595" v="195" actId="478"/>
            <ac:picMkLst>
              <pc:docMk/>
              <pc:sldMasterMk cId="1995055579" sldId="2147483694"/>
              <pc:sldLayoutMk cId="4237656914" sldId="2147483682"/>
              <ac:picMk id="11" creationId="{AB82E04E-3222-450E-A490-D3450562B386}"/>
            </ac:picMkLst>
          </pc:picChg>
        </pc:sldLayoutChg>
        <pc:sldLayoutChg chg="modSp">
          <pc:chgData name="william a" userId="c66c7249b60d4ab2" providerId="LiveId" clId="{987DFEFB-91F3-4A2C-BC6D-A4C6CB8FF458}" dt="2019-09-27T04:10:17.410" v="3564" actId="2711"/>
          <pc:sldLayoutMkLst>
            <pc:docMk/>
            <pc:sldMasterMk cId="1995055579" sldId="2147483694"/>
            <pc:sldLayoutMk cId="4164579523" sldId="2147483684"/>
          </pc:sldLayoutMkLst>
          <pc:spChg chg="mod">
            <ac:chgData name="william a" userId="c66c7249b60d4ab2" providerId="LiveId" clId="{987DFEFB-91F3-4A2C-BC6D-A4C6CB8FF458}" dt="2019-09-27T04:10:17.410" v="3564" actId="2711"/>
            <ac:spMkLst>
              <pc:docMk/>
              <pc:sldMasterMk cId="1995055579" sldId="2147483694"/>
              <pc:sldLayoutMk cId="4164579523" sldId="2147483684"/>
              <ac:spMk id="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1"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3"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7"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8"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9" creationId="{00000000-0000-0000-0000-000000000000}"/>
            </ac:spMkLst>
          </pc:spChg>
        </pc:sldLayoutChg>
        <pc:sldLayoutChg chg="delSp add del setBg">
          <pc:chgData name="william a" userId="c66c7249b60d4ab2" providerId="LiveId" clId="{987DFEFB-91F3-4A2C-BC6D-A4C6CB8FF458}" dt="2019-09-27T02:00:22.446" v="243"/>
          <pc:sldLayoutMkLst>
            <pc:docMk/>
            <pc:sldMasterMk cId="1995055579" sldId="2147483694"/>
            <pc:sldLayoutMk cId="2466481286" sldId="2147483685"/>
          </pc:sldLayoutMkLst>
          <pc:picChg chg="del">
            <ac:chgData name="william a" userId="c66c7249b60d4ab2" providerId="LiveId" clId="{987DFEFB-91F3-4A2C-BC6D-A4C6CB8FF458}" dt="2019-09-27T02:00:17.824" v="239" actId="478"/>
            <ac:picMkLst>
              <pc:docMk/>
              <pc:sldMasterMk cId="1995055579" sldId="2147483694"/>
              <pc:sldLayoutMk cId="2466481286" sldId="2147483685"/>
              <ac:picMk id="4" creationId="{1B58DF1D-1267-470F-9798-65584B3CEA8A}"/>
            </ac:picMkLst>
          </pc:picChg>
          <pc:picChg chg="del">
            <ac:chgData name="william a" userId="c66c7249b60d4ab2" providerId="LiveId" clId="{987DFEFB-91F3-4A2C-BC6D-A4C6CB8FF458}" dt="2019-09-27T02:00:19.435" v="242" actId="478"/>
            <ac:picMkLst>
              <pc:docMk/>
              <pc:sldMasterMk cId="1995055579" sldId="2147483694"/>
              <pc:sldLayoutMk cId="2466481286" sldId="2147483685"/>
              <ac:picMk id="6" creationId="{A878771C-6637-DB44-AA2C-798BBBCB4814}"/>
            </ac:picMkLst>
          </pc:picChg>
          <pc:picChg chg="del">
            <ac:chgData name="william a" userId="c66c7249b60d4ab2" providerId="LiveId" clId="{987DFEFB-91F3-4A2C-BC6D-A4C6CB8FF458}" dt="2019-09-27T02:00:18.471" v="240" actId="478"/>
            <ac:picMkLst>
              <pc:docMk/>
              <pc:sldMasterMk cId="1995055579" sldId="2147483694"/>
              <pc:sldLayoutMk cId="2466481286" sldId="2147483685"/>
              <ac:picMk id="11" creationId="{B1E3F8EB-3DFB-4ABD-A441-0DC32EA1C8B9}"/>
            </ac:picMkLst>
          </pc:picChg>
          <pc:picChg chg="del">
            <ac:chgData name="william a" userId="c66c7249b60d4ab2" providerId="LiveId" clId="{987DFEFB-91F3-4A2C-BC6D-A4C6CB8FF458}" dt="2019-09-27T02:00:18.865" v="241" actId="478"/>
            <ac:picMkLst>
              <pc:docMk/>
              <pc:sldMasterMk cId="1995055579" sldId="2147483694"/>
              <pc:sldLayoutMk cId="2466481286" sldId="2147483685"/>
              <ac:picMk id="12" creationId="{A478FBAA-2888-634D-B92A-2B9FC024FB3F}"/>
            </ac:picMkLst>
          </pc:picChg>
        </pc:sldLayoutChg>
        <pc:sldLayoutChg chg="delSp add del setBg">
          <pc:chgData name="william a" userId="c66c7249b60d4ab2" providerId="LiveId" clId="{987DFEFB-91F3-4A2C-BC6D-A4C6CB8FF458}" dt="2019-09-27T02:00:38.477" v="250"/>
          <pc:sldLayoutMkLst>
            <pc:docMk/>
            <pc:sldMasterMk cId="1995055579" sldId="2147483694"/>
            <pc:sldLayoutMk cId="283938253" sldId="2147483687"/>
          </pc:sldLayoutMkLst>
          <pc:picChg chg="del">
            <ac:chgData name="william a" userId="c66c7249b60d4ab2" providerId="LiveId" clId="{987DFEFB-91F3-4A2C-BC6D-A4C6CB8FF458}" dt="2019-09-27T02:00:24.914" v="244" actId="478"/>
            <ac:picMkLst>
              <pc:docMk/>
              <pc:sldMasterMk cId="1995055579" sldId="2147483694"/>
              <pc:sldLayoutMk cId="283938253" sldId="2147483687"/>
              <ac:picMk id="4" creationId="{1B58DF1D-1267-470F-9798-65584B3CEA8A}"/>
            </ac:picMkLst>
          </pc:picChg>
          <pc:picChg chg="del">
            <ac:chgData name="william a" userId="c66c7249b60d4ab2" providerId="LiveId" clId="{987DFEFB-91F3-4A2C-BC6D-A4C6CB8FF458}" dt="2019-09-27T02:00:25.453" v="245" actId="478"/>
            <ac:picMkLst>
              <pc:docMk/>
              <pc:sldMasterMk cId="1995055579" sldId="2147483694"/>
              <pc:sldLayoutMk cId="283938253" sldId="2147483687"/>
              <ac:picMk id="6" creationId="{A878771C-6637-DB44-AA2C-798BBBCB4814}"/>
            </ac:picMkLst>
          </pc:picChg>
          <pc:picChg chg="del">
            <ac:chgData name="william a" userId="c66c7249b60d4ab2" providerId="LiveId" clId="{987DFEFB-91F3-4A2C-BC6D-A4C6CB8FF458}" dt="2019-09-27T02:00:26.612" v="247" actId="478"/>
            <ac:picMkLst>
              <pc:docMk/>
              <pc:sldMasterMk cId="1995055579" sldId="2147483694"/>
              <pc:sldLayoutMk cId="283938253" sldId="2147483687"/>
              <ac:picMk id="9" creationId="{FBF67A23-312C-4681-9127-9941E413043D}"/>
            </ac:picMkLst>
          </pc:picChg>
          <pc:picChg chg="del">
            <ac:chgData name="william a" userId="c66c7249b60d4ab2" providerId="LiveId" clId="{987DFEFB-91F3-4A2C-BC6D-A4C6CB8FF458}" dt="2019-09-27T02:00:26.031" v="246" actId="478"/>
            <ac:picMkLst>
              <pc:docMk/>
              <pc:sldMasterMk cId="1995055579" sldId="2147483694"/>
              <pc:sldLayoutMk cId="283938253" sldId="2147483687"/>
              <ac:picMk id="12" creationId="{A478FBAA-2888-634D-B92A-2B9FC024FB3F}"/>
            </ac:picMkLst>
          </pc:picChg>
        </pc:sldLayoutChg>
        <pc:sldLayoutChg chg="delSp modSp">
          <pc:chgData name="william a" userId="c66c7249b60d4ab2" providerId="LiveId" clId="{987DFEFB-91F3-4A2C-BC6D-A4C6CB8FF458}" dt="2019-09-27T04:10:30.451" v="3568" actId="2711"/>
          <pc:sldLayoutMkLst>
            <pc:docMk/>
            <pc:sldMasterMk cId="1995055579" sldId="2147483694"/>
            <pc:sldLayoutMk cId="1228287298" sldId="2147483689"/>
          </pc:sldLayoutMkLst>
          <pc:spChg chg="mod">
            <ac:chgData name="william a" userId="c66c7249b60d4ab2" providerId="LiveId" clId="{987DFEFB-91F3-4A2C-BC6D-A4C6CB8FF458}" dt="2019-09-27T04:10:30.451" v="3568" actId="2711"/>
            <ac:spMkLst>
              <pc:docMk/>
              <pc:sldMasterMk cId="1995055579" sldId="2147483694"/>
              <pc:sldLayoutMk cId="1228287298" sldId="2147483689"/>
              <ac:spMk id="2" creationId="{00000000-0000-0000-0000-000000000000}"/>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7" creationId="{A65906D3-1405-3D4A-BDD2-854EDA79FE26}"/>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14" creationId="{00000000-0000-0000-0000-000000000000}"/>
            </ac:spMkLst>
          </pc:spChg>
          <pc:picChg chg="del">
            <ac:chgData name="william a" userId="c66c7249b60d4ab2" providerId="LiveId" clId="{987DFEFB-91F3-4A2C-BC6D-A4C6CB8FF458}" dt="2019-09-27T01:58:00.652" v="194" actId="478"/>
            <ac:picMkLst>
              <pc:docMk/>
              <pc:sldMasterMk cId="1995055579" sldId="2147483694"/>
              <pc:sldLayoutMk cId="1228287298" sldId="2147483689"/>
              <ac:picMk id="10" creationId="{385593E4-195B-48E9-8F03-109150C0F1FF}"/>
            </ac:picMkLst>
          </pc:picChg>
        </pc:sldLayoutChg>
        <pc:sldLayoutChg chg="del setBg">
          <pc:chgData name="william a" userId="c66c7249b60d4ab2" providerId="LiveId" clId="{987DFEFB-91F3-4A2C-BC6D-A4C6CB8FF458}" dt="2019-09-27T02:01:30.198" v="293" actId="2696"/>
          <pc:sldLayoutMkLst>
            <pc:docMk/>
            <pc:sldMasterMk cId="1995055579" sldId="2147483694"/>
            <pc:sldLayoutMk cId="4033864308" sldId="2147483691"/>
          </pc:sldLayoutMkLst>
        </pc:sldLayoutChg>
        <pc:sldLayoutChg chg="delSp">
          <pc:chgData name="william a" userId="c66c7249b60d4ab2" providerId="LiveId" clId="{987DFEFB-91F3-4A2C-BC6D-A4C6CB8FF458}" dt="2019-09-27T02:00:08.842" v="234" actId="478"/>
          <pc:sldLayoutMkLst>
            <pc:docMk/>
            <pc:sldMasterMk cId="1995055579" sldId="2147483694"/>
            <pc:sldLayoutMk cId="1268691869" sldId="2147483693"/>
          </pc:sldLayoutMkLst>
          <pc:picChg chg="del">
            <ac:chgData name="william a" userId="c66c7249b60d4ab2" providerId="LiveId" clId="{987DFEFB-91F3-4A2C-BC6D-A4C6CB8FF458}" dt="2019-09-27T02:00:08.842" v="234" actId="478"/>
            <ac:picMkLst>
              <pc:docMk/>
              <pc:sldMasterMk cId="1995055579" sldId="2147483694"/>
              <pc:sldLayoutMk cId="1268691869" sldId="2147483693"/>
              <ac:picMk id="5" creationId="{DFB2ED91-9350-43CE-99B1-CB967C42460F}"/>
            </ac:picMkLst>
          </pc:picChg>
        </pc:sldLayoutChg>
        <pc:sldLayoutChg chg="delSp">
          <pc:chgData name="william a" userId="c66c7249b60d4ab2" providerId="LiveId" clId="{987DFEFB-91F3-4A2C-BC6D-A4C6CB8FF458}" dt="2019-09-27T01:59:34.820" v="228" actId="478"/>
          <pc:sldLayoutMkLst>
            <pc:docMk/>
            <pc:sldMasterMk cId="1995055579" sldId="2147483694"/>
            <pc:sldLayoutMk cId="3152694903" sldId="2147483695"/>
          </pc:sldLayoutMkLst>
          <pc:spChg chg="del">
            <ac:chgData name="william a" userId="c66c7249b60d4ab2" providerId="LiveId" clId="{987DFEFB-91F3-4A2C-BC6D-A4C6CB8FF458}" dt="2019-09-27T01:59:34.820" v="228" actId="478"/>
            <ac:spMkLst>
              <pc:docMk/>
              <pc:sldMasterMk cId="1995055579" sldId="2147483694"/>
              <pc:sldLayoutMk cId="3152694903" sldId="2147483695"/>
              <ac:spMk id="15" creationId="{C547DB2E-3A42-CB46-9F16-F2DFD7625BF5}"/>
            </ac:spMkLst>
          </pc:spChg>
          <pc:spChg chg="del">
            <ac:chgData name="william a" userId="c66c7249b60d4ab2" providerId="LiveId" clId="{987DFEFB-91F3-4A2C-BC6D-A4C6CB8FF458}" dt="2019-09-27T01:59:32.035" v="226" actId="478"/>
            <ac:spMkLst>
              <pc:docMk/>
              <pc:sldMasterMk cId="1995055579" sldId="2147483694"/>
              <pc:sldLayoutMk cId="3152694903" sldId="2147483695"/>
              <ac:spMk id="16" creationId="{77B5575C-4715-D644-A469-D39C9A84C288}"/>
            </ac:spMkLst>
          </pc:spChg>
          <pc:picChg chg="del">
            <ac:chgData name="william a" userId="c66c7249b60d4ab2" providerId="LiveId" clId="{987DFEFB-91F3-4A2C-BC6D-A4C6CB8FF458}" dt="2019-09-27T01:59:32.467" v="227" actId="478"/>
            <ac:picMkLst>
              <pc:docMk/>
              <pc:sldMasterMk cId="1995055579" sldId="2147483694"/>
              <pc:sldLayoutMk cId="3152694903" sldId="2147483695"/>
              <ac:picMk id="10" creationId="{173CA6C5-51B4-4B20-B865-59B72FDEF292}"/>
            </ac:picMkLst>
          </pc:picChg>
        </pc:sldLayoutChg>
        <pc:sldLayoutChg chg="modSp">
          <pc:chgData name="william a" userId="c66c7249b60d4ab2" providerId="LiveId" clId="{987DFEFB-91F3-4A2C-BC6D-A4C6CB8FF458}" dt="2019-09-27T04:10:01.127" v="3563" actId="2711"/>
          <pc:sldLayoutMkLst>
            <pc:docMk/>
            <pc:sldMasterMk cId="1995055579" sldId="2147483694"/>
            <pc:sldLayoutMk cId="1248603925" sldId="2147483699"/>
          </pc:sldLayoutMkLst>
          <pc:spChg chg="mod">
            <ac:chgData name="william a" userId="c66c7249b60d4ab2" providerId="LiveId" clId="{987DFEFB-91F3-4A2C-BC6D-A4C6CB8FF458}" dt="2019-09-27T04:10:01.127" v="3563" actId="2711"/>
            <ac:spMkLst>
              <pc:docMk/>
              <pc:sldMasterMk cId="1995055579" sldId="2147483694"/>
              <pc:sldLayoutMk cId="1248603925" sldId="2147483699"/>
              <ac:spMk id="2" creationId="{00000000-0000-0000-0000-000000000000}"/>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9" creationId="{F7DBC941-FC7E-481E-A9D4-D37E48FD7442}"/>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1" creationId="{34DBD3D6-2097-4167-8B3A-0ADE7CBDC888}"/>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2" creationId="{8EE1A093-E4E5-4D05-98BC-3842BE7FBB8F}"/>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3" creationId="{BC1E1234-B69E-498B-B4C2-7F63B00BC5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9" creationId="{96D3C649-CD9F-48C5-9704-0A1B04B932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20" creationId="{8C9AF090-BE55-4923-827D-7A8533763313}"/>
            </ac:spMkLst>
          </pc:spChg>
        </pc:sldLayoutChg>
        <pc:sldLayoutChg chg="modSp">
          <pc:chgData name="william a" userId="c66c7249b60d4ab2" providerId="LiveId" clId="{987DFEFB-91F3-4A2C-BC6D-A4C6CB8FF458}" dt="2019-09-27T04:09:58.648" v="3562" actId="2711"/>
          <pc:sldLayoutMkLst>
            <pc:docMk/>
            <pc:sldMasterMk cId="1995055579" sldId="2147483694"/>
            <pc:sldLayoutMk cId="2217417013" sldId="2147483700"/>
          </pc:sldLayoutMkLst>
          <pc:spChg chg="mod">
            <ac:chgData name="william a" userId="c66c7249b60d4ab2" providerId="LiveId" clId="{987DFEFB-91F3-4A2C-BC6D-A4C6CB8FF458}" dt="2019-09-27T04:09:58.648" v="3562" actId="2711"/>
            <ac:spMkLst>
              <pc:docMk/>
              <pc:sldMasterMk cId="1995055579" sldId="2147483694"/>
              <pc:sldLayoutMk cId="2217417013" sldId="2147483700"/>
              <ac:spMk id="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1"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3"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7"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8"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9" creationId="{00000000-0000-0000-0000-000000000000}"/>
            </ac:spMkLst>
          </pc:spChg>
        </pc:sldLayoutChg>
        <pc:sldLayoutChg chg="delSp modSp setBg">
          <pc:chgData name="william a" userId="c66c7249b60d4ab2" providerId="LiveId" clId="{987DFEFB-91F3-4A2C-BC6D-A4C6CB8FF458}" dt="2019-09-27T04:09:54.660" v="3561" actId="2711"/>
          <pc:sldLayoutMkLst>
            <pc:docMk/>
            <pc:sldMasterMk cId="1995055579" sldId="2147483694"/>
            <pc:sldLayoutMk cId="1495760914" sldId="2147483701"/>
          </pc:sldLayoutMkLst>
          <pc:spChg chg="mod">
            <ac:chgData name="william a" userId="c66c7249b60d4ab2" providerId="LiveId" clId="{987DFEFB-91F3-4A2C-BC6D-A4C6CB8FF458}" dt="2019-09-27T04:09:54.660" v="3561" actId="2711"/>
            <ac:spMkLst>
              <pc:docMk/>
              <pc:sldMasterMk cId="1995055579" sldId="2147483694"/>
              <pc:sldLayoutMk cId="1495760914" sldId="2147483701"/>
              <ac:spMk id="2" creationId="{C1A65FC1-100B-B44F-BE3D-AA9185B33F1C}"/>
            </ac:spMkLst>
          </pc:spChg>
          <pc:spChg chg="mod">
            <ac:chgData name="william a" userId="c66c7249b60d4ab2" providerId="LiveId" clId="{987DFEFB-91F3-4A2C-BC6D-A4C6CB8FF458}" dt="2019-09-27T04:09:54.660" v="3561" actId="2711"/>
            <ac:spMkLst>
              <pc:docMk/>
              <pc:sldMasterMk cId="1995055579" sldId="2147483694"/>
              <pc:sldLayoutMk cId="1495760914" sldId="2147483701"/>
              <ac:spMk id="8" creationId="{00000000-0000-0000-0000-000000000000}"/>
            </ac:spMkLst>
          </pc:spChg>
          <pc:picChg chg="del">
            <ac:chgData name="william a" userId="c66c7249b60d4ab2" providerId="LiveId" clId="{987DFEFB-91F3-4A2C-BC6D-A4C6CB8FF458}" dt="2019-09-27T01:59:15.087" v="218" actId="478"/>
            <ac:picMkLst>
              <pc:docMk/>
              <pc:sldMasterMk cId="1995055579" sldId="2147483694"/>
              <pc:sldLayoutMk cId="1495760914" sldId="2147483701"/>
              <ac:picMk id="4" creationId="{1B58DF1D-1267-470F-9798-65584B3CEA8A}"/>
            </ac:picMkLst>
          </pc:picChg>
          <pc:picChg chg="del">
            <ac:chgData name="william a" userId="c66c7249b60d4ab2" providerId="LiveId" clId="{987DFEFB-91F3-4A2C-BC6D-A4C6CB8FF458}" dt="2019-09-27T01:59:16.370" v="220" actId="478"/>
            <ac:picMkLst>
              <pc:docMk/>
              <pc:sldMasterMk cId="1995055579" sldId="2147483694"/>
              <pc:sldLayoutMk cId="1495760914" sldId="2147483701"/>
              <ac:picMk id="6" creationId="{A878771C-6637-DB44-AA2C-798BBBCB4814}"/>
            </ac:picMkLst>
          </pc:picChg>
          <pc:picChg chg="del">
            <ac:chgData name="william a" userId="c66c7249b60d4ab2" providerId="LiveId" clId="{987DFEFB-91F3-4A2C-BC6D-A4C6CB8FF458}" dt="2019-09-27T01:59:20.475" v="223" actId="478"/>
            <ac:picMkLst>
              <pc:docMk/>
              <pc:sldMasterMk cId="1995055579" sldId="2147483694"/>
              <pc:sldLayoutMk cId="1495760914" sldId="2147483701"/>
              <ac:picMk id="9" creationId="{FDA29DF3-5C5F-4C46-B0B5-F68ECE48B1C9}"/>
            </ac:picMkLst>
          </pc:picChg>
          <pc:picChg chg="del">
            <ac:chgData name="william a" userId="c66c7249b60d4ab2" providerId="LiveId" clId="{987DFEFB-91F3-4A2C-BC6D-A4C6CB8FF458}" dt="2019-09-27T01:59:15.348" v="219" actId="478"/>
            <ac:picMkLst>
              <pc:docMk/>
              <pc:sldMasterMk cId="1995055579" sldId="2147483694"/>
              <pc:sldLayoutMk cId="1495760914" sldId="2147483701"/>
              <ac:picMk id="12" creationId="{A478FBAA-2888-634D-B92A-2B9FC024FB3F}"/>
            </ac:picMkLst>
          </pc:picChg>
        </pc:sldLayoutChg>
        <pc:sldLayoutChg chg="delSp modSp">
          <pc:chgData name="william a" userId="c66c7249b60d4ab2" providerId="LiveId" clId="{987DFEFB-91F3-4A2C-BC6D-A4C6CB8FF458}" dt="2019-09-27T04:09:51.931" v="3560" actId="2711"/>
          <pc:sldLayoutMkLst>
            <pc:docMk/>
            <pc:sldMasterMk cId="1995055579" sldId="2147483694"/>
            <pc:sldLayoutMk cId="338922933" sldId="2147483702"/>
          </pc:sldLayoutMkLst>
          <pc:spChg chg="mod">
            <ac:chgData name="william a" userId="c66c7249b60d4ab2" providerId="LiveId" clId="{987DFEFB-91F3-4A2C-BC6D-A4C6CB8FF458}" dt="2019-09-27T04:09:51.931" v="3560" actId="2711"/>
            <ac:spMkLst>
              <pc:docMk/>
              <pc:sldMasterMk cId="1995055579" sldId="2147483694"/>
              <pc:sldLayoutMk cId="338922933" sldId="2147483702"/>
              <ac:spMk id="2" creationId="{C44F2BB7-8D42-4247-990D-5F593DDCF438}"/>
            </ac:spMkLst>
          </pc:spChg>
          <pc:spChg chg="mod">
            <ac:chgData name="william a" userId="c66c7249b60d4ab2" providerId="LiveId" clId="{987DFEFB-91F3-4A2C-BC6D-A4C6CB8FF458}" dt="2019-09-27T04:09:51.931" v="3560" actId="2711"/>
            <ac:spMkLst>
              <pc:docMk/>
              <pc:sldMasterMk cId="1995055579" sldId="2147483694"/>
              <pc:sldLayoutMk cId="338922933" sldId="2147483702"/>
              <ac:spMk id="4" creationId="{305A96EE-A720-49D8-88DE-FBB53A51EE2B}"/>
            </ac:spMkLst>
          </pc:spChg>
          <pc:picChg chg="del">
            <ac:chgData name="william a" userId="c66c7249b60d4ab2" providerId="LiveId" clId="{987DFEFB-91F3-4A2C-BC6D-A4C6CB8FF458}" dt="2019-09-27T01:58:55.810" v="210" actId="478"/>
            <ac:picMkLst>
              <pc:docMk/>
              <pc:sldMasterMk cId="1995055579" sldId="2147483694"/>
              <pc:sldLayoutMk cId="338922933" sldId="2147483702"/>
              <ac:picMk id="5" creationId="{C0144B62-2AC9-48F9-A309-79C8D09EB4C3}"/>
            </ac:picMkLst>
          </pc:picChg>
        </pc:sldLayoutChg>
        <pc:sldLayoutChg chg="delSp modSp">
          <pc:chgData name="william a" userId="c66c7249b60d4ab2" providerId="LiveId" clId="{987DFEFB-91F3-4A2C-BC6D-A4C6CB8FF458}" dt="2019-09-27T04:09:47.911" v="3559" actId="2711"/>
          <pc:sldLayoutMkLst>
            <pc:docMk/>
            <pc:sldMasterMk cId="1995055579" sldId="2147483694"/>
            <pc:sldLayoutMk cId="1395060910" sldId="2147483703"/>
          </pc:sldLayoutMkLst>
          <pc:spChg chg="mod">
            <ac:chgData name="william a" userId="c66c7249b60d4ab2" providerId="LiveId" clId="{987DFEFB-91F3-4A2C-BC6D-A4C6CB8FF458}" dt="2019-09-27T04:09:47.911" v="3559" actId="2711"/>
            <ac:spMkLst>
              <pc:docMk/>
              <pc:sldMasterMk cId="1995055579" sldId="2147483694"/>
              <pc:sldLayoutMk cId="1395060910" sldId="2147483703"/>
              <ac:spMk id="2" creationId="{00000000-0000-0000-0000-000000000000}"/>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7" creationId="{A65906D3-1405-3D4A-BDD2-854EDA79FE26}"/>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14" creationId="{00000000-0000-0000-0000-000000000000}"/>
            </ac:spMkLst>
          </pc:spChg>
          <pc:picChg chg="del">
            <ac:chgData name="william a" userId="c66c7249b60d4ab2" providerId="LiveId" clId="{987DFEFB-91F3-4A2C-BC6D-A4C6CB8FF458}" dt="2019-09-27T01:58:57.578" v="211" actId="478"/>
            <ac:picMkLst>
              <pc:docMk/>
              <pc:sldMasterMk cId="1995055579" sldId="2147483694"/>
              <pc:sldLayoutMk cId="1395060910" sldId="2147483703"/>
              <ac:picMk id="6" creationId="{0DB64C42-6F2D-4D4B-B4C9-D7062BF62E33}"/>
            </ac:picMkLst>
          </pc:picChg>
        </pc:sldLayoutChg>
        <pc:sldLayoutChg chg="delSp">
          <pc:chgData name="william a" userId="c66c7249b60d4ab2" providerId="LiveId" clId="{987DFEFB-91F3-4A2C-BC6D-A4C6CB8FF458}" dt="2019-09-27T01:58:59.514" v="212" actId="478"/>
          <pc:sldLayoutMkLst>
            <pc:docMk/>
            <pc:sldMasterMk cId="1995055579" sldId="2147483694"/>
            <pc:sldLayoutMk cId="1479283097" sldId="2147483704"/>
          </pc:sldLayoutMkLst>
          <pc:picChg chg="del">
            <ac:chgData name="william a" userId="c66c7249b60d4ab2" providerId="LiveId" clId="{987DFEFB-91F3-4A2C-BC6D-A4C6CB8FF458}" dt="2019-09-27T01:58:59.514" v="212" actId="478"/>
            <ac:picMkLst>
              <pc:docMk/>
              <pc:sldMasterMk cId="1995055579" sldId="2147483694"/>
              <pc:sldLayoutMk cId="1479283097" sldId="2147483704"/>
              <ac:picMk id="4" creationId="{F35F2DE6-7766-4453-8543-85CC632423C6}"/>
            </ac:picMkLst>
          </pc:picChg>
        </pc:sldLayoutChg>
        <pc:sldLayoutChg chg="delSp modSp setBg">
          <pc:chgData name="william a" userId="c66c7249b60d4ab2" providerId="LiveId" clId="{987DFEFB-91F3-4A2C-BC6D-A4C6CB8FF458}" dt="2019-09-27T04:09:43.172" v="3558" actId="2711"/>
          <pc:sldLayoutMkLst>
            <pc:docMk/>
            <pc:sldMasterMk cId="1995055579" sldId="2147483694"/>
            <pc:sldLayoutMk cId="753282421" sldId="2147483705"/>
          </pc:sldLayoutMkLst>
          <pc:spChg chg="mod">
            <ac:chgData name="william a" userId="c66c7249b60d4ab2" providerId="LiveId" clId="{987DFEFB-91F3-4A2C-BC6D-A4C6CB8FF458}" dt="2019-09-27T04:09:43.172" v="3558" actId="2711"/>
            <ac:spMkLst>
              <pc:docMk/>
              <pc:sldMasterMk cId="1995055579" sldId="2147483694"/>
              <pc:sldLayoutMk cId="753282421" sldId="2147483705"/>
              <ac:spMk id="2" creationId="{C1A65FC1-100B-B44F-BE3D-AA9185B33F1C}"/>
            </ac:spMkLst>
          </pc:spChg>
          <pc:spChg chg="mod">
            <ac:chgData name="william a" userId="c66c7249b60d4ab2" providerId="LiveId" clId="{987DFEFB-91F3-4A2C-BC6D-A4C6CB8FF458}" dt="2019-09-27T04:09:43.172" v="3558" actId="2711"/>
            <ac:spMkLst>
              <pc:docMk/>
              <pc:sldMasterMk cId="1995055579" sldId="2147483694"/>
              <pc:sldLayoutMk cId="753282421" sldId="2147483705"/>
              <ac:spMk id="8" creationId="{00000000-0000-0000-0000-000000000000}"/>
            </ac:spMkLst>
          </pc:spChg>
          <pc:picChg chg="del">
            <ac:chgData name="william a" userId="c66c7249b60d4ab2" providerId="LiveId" clId="{987DFEFB-91F3-4A2C-BC6D-A4C6CB8FF458}" dt="2019-09-27T01:58:39.217" v="206" actId="478"/>
            <ac:picMkLst>
              <pc:docMk/>
              <pc:sldMasterMk cId="1995055579" sldId="2147483694"/>
              <pc:sldLayoutMk cId="753282421" sldId="2147483705"/>
              <ac:picMk id="4" creationId="{1B58DF1D-1267-470F-9798-65584B3CEA8A}"/>
            </ac:picMkLst>
          </pc:picChg>
          <pc:picChg chg="del">
            <ac:chgData name="william a" userId="c66c7249b60d4ab2" providerId="LiveId" clId="{987DFEFB-91F3-4A2C-BC6D-A4C6CB8FF458}" dt="2019-09-27T01:58:40.987" v="208" actId="478"/>
            <ac:picMkLst>
              <pc:docMk/>
              <pc:sldMasterMk cId="1995055579" sldId="2147483694"/>
              <pc:sldLayoutMk cId="753282421" sldId="2147483705"/>
              <ac:picMk id="6" creationId="{A878771C-6637-DB44-AA2C-798BBBCB4814}"/>
            </ac:picMkLst>
          </pc:picChg>
          <pc:picChg chg="del">
            <ac:chgData name="william a" userId="c66c7249b60d4ab2" providerId="LiveId" clId="{987DFEFB-91F3-4A2C-BC6D-A4C6CB8FF458}" dt="2019-09-27T01:58:37.841" v="205" actId="478"/>
            <ac:picMkLst>
              <pc:docMk/>
              <pc:sldMasterMk cId="1995055579" sldId="2147483694"/>
              <pc:sldLayoutMk cId="753282421" sldId="2147483705"/>
              <ac:picMk id="9" creationId="{5C96D69A-42D8-4377-85EE-8AE041ECCC09}"/>
            </ac:picMkLst>
          </pc:picChg>
          <pc:picChg chg="del">
            <ac:chgData name="william a" userId="c66c7249b60d4ab2" providerId="LiveId" clId="{987DFEFB-91F3-4A2C-BC6D-A4C6CB8FF458}" dt="2019-09-27T01:58:40.122" v="207" actId="478"/>
            <ac:picMkLst>
              <pc:docMk/>
              <pc:sldMasterMk cId="1995055579" sldId="2147483694"/>
              <pc:sldLayoutMk cId="753282421" sldId="2147483705"/>
              <ac:picMk id="12" creationId="{A478FBAA-2888-634D-B92A-2B9FC024FB3F}"/>
            </ac:picMkLst>
          </pc:picChg>
        </pc:sldLayoutChg>
        <pc:sldLayoutChg chg="delSp modSp setBg">
          <pc:chgData name="william a" userId="c66c7249b60d4ab2" providerId="LiveId" clId="{987DFEFB-91F3-4A2C-BC6D-A4C6CB8FF458}" dt="2019-09-27T04:09:40.360" v="3557" actId="2711"/>
          <pc:sldLayoutMkLst>
            <pc:docMk/>
            <pc:sldMasterMk cId="1995055579" sldId="2147483694"/>
            <pc:sldLayoutMk cId="2657767192" sldId="2147483706"/>
          </pc:sldLayoutMkLst>
          <pc:spChg chg="mod">
            <ac:chgData name="william a" userId="c66c7249b60d4ab2" providerId="LiveId" clId="{987DFEFB-91F3-4A2C-BC6D-A4C6CB8FF458}" dt="2019-09-27T04:09:40.360" v="3557" actId="2711"/>
            <ac:spMkLst>
              <pc:docMk/>
              <pc:sldMasterMk cId="1995055579" sldId="2147483694"/>
              <pc:sldLayoutMk cId="2657767192" sldId="2147483706"/>
              <ac:spMk id="2" creationId="{C1A65FC1-100B-B44F-BE3D-AA9185B33F1C}"/>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5" creationId="{41B35517-332C-5A4D-A02B-7F647928527E}"/>
            </ac:spMkLst>
          </pc:spChg>
          <pc:spChg chg="del mod">
            <ac:chgData name="william a" userId="c66c7249b60d4ab2" providerId="LiveId" clId="{987DFEFB-91F3-4A2C-BC6D-A4C6CB8FF458}" dt="2019-09-27T01:59:12.210" v="217" actId="478"/>
            <ac:spMkLst>
              <pc:docMk/>
              <pc:sldMasterMk cId="1995055579" sldId="2147483694"/>
              <pc:sldLayoutMk cId="2657767192" sldId="2147483706"/>
              <ac:spMk id="11" creationId="{ECC4C564-4818-48C7-A15A-3A3C62921D49}"/>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4" creationId="{922C3309-0C9E-E94A-9732-29D871F35427}"/>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8" creationId="{D39C271D-3769-BA47-9FD8-FAD76E4AF202}"/>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9" creationId="{B1CABBE6-522A-A940-9A20-DF140D22FD14}"/>
            </ac:spMkLst>
          </pc:spChg>
          <pc:picChg chg="del">
            <ac:chgData name="william a" userId="c66c7249b60d4ab2" providerId="LiveId" clId="{987DFEFB-91F3-4A2C-BC6D-A4C6CB8FF458}" dt="2019-09-27T01:58:35.594" v="204" actId="478"/>
            <ac:picMkLst>
              <pc:docMk/>
              <pc:sldMasterMk cId="1995055579" sldId="2147483694"/>
              <pc:sldLayoutMk cId="2657767192" sldId="2147483706"/>
              <ac:picMk id="8" creationId="{1DF9042F-5E1B-494F-9D71-16BC5E19D63A}"/>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9" creationId="{625DC049-08BE-43D0-AA9C-67FA013298D4}"/>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10" creationId="{6308BA01-98AC-4877-8251-33B5A32E4CF3}"/>
            </ac:picMkLst>
          </pc:picChg>
        </pc:sldLayoutChg>
        <pc:sldLayoutChg chg="delSp modSp setBg">
          <pc:chgData name="william a" userId="c66c7249b60d4ab2" providerId="LiveId" clId="{987DFEFB-91F3-4A2C-BC6D-A4C6CB8FF458}" dt="2019-09-27T04:09:37.160" v="3556" actId="2711"/>
          <pc:sldLayoutMkLst>
            <pc:docMk/>
            <pc:sldMasterMk cId="1995055579" sldId="2147483694"/>
            <pc:sldLayoutMk cId="1344679082" sldId="2147483707"/>
          </pc:sldLayoutMkLst>
          <pc:spChg chg="mod">
            <ac:chgData name="william a" userId="c66c7249b60d4ab2" providerId="LiveId" clId="{987DFEFB-91F3-4A2C-BC6D-A4C6CB8FF458}" dt="2019-09-27T04:09:37.160" v="3556" actId="2711"/>
            <ac:spMkLst>
              <pc:docMk/>
              <pc:sldMasterMk cId="1995055579" sldId="2147483694"/>
              <pc:sldLayoutMk cId="1344679082" sldId="2147483707"/>
              <ac:spMk id="2" creationId="{C1A65FC1-100B-B44F-BE3D-AA9185B33F1C}"/>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5" creationId="{41B35517-332C-5A4D-A02B-7F647928527E}"/>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4" creationId="{922C3309-0C9E-E94A-9732-29D871F35427}"/>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9" creationId="{B1CABBE6-522A-A940-9A20-DF140D22FD14}"/>
            </ac:spMkLst>
          </pc:spChg>
          <pc:picChg chg="del">
            <ac:chgData name="william a" userId="c66c7249b60d4ab2" providerId="LiveId" clId="{987DFEFB-91F3-4A2C-BC6D-A4C6CB8FF458}" dt="2019-09-27T04:09:33.461" v="3555" actId="478"/>
            <ac:picMkLst>
              <pc:docMk/>
              <pc:sldMasterMk cId="1995055579" sldId="2147483694"/>
              <pc:sldLayoutMk cId="1344679082" sldId="2147483707"/>
              <ac:picMk id="7" creationId="{A2287F28-CADA-42F3-9E6B-28516D912E21}"/>
            </ac:picMkLst>
          </pc:picChg>
        </pc:sldLayoutChg>
        <pc:sldLayoutChg chg="setBg">
          <pc:chgData name="william a" userId="c66c7249b60d4ab2" providerId="LiveId" clId="{987DFEFB-91F3-4A2C-BC6D-A4C6CB8FF458}" dt="2019-09-27T01:58:31.865" v="203"/>
          <pc:sldLayoutMkLst>
            <pc:docMk/>
            <pc:sldMasterMk cId="1995055579" sldId="2147483694"/>
            <pc:sldLayoutMk cId="1861256475" sldId="2147483708"/>
          </pc:sldLayoutMkLst>
        </pc:sldLayoutChg>
        <pc:sldLayoutChg chg="del">
          <pc:chgData name="william a" userId="c66c7249b60d4ab2" providerId="LiveId" clId="{987DFEFB-91F3-4A2C-BC6D-A4C6CB8FF458}" dt="2019-09-27T01:59:50.966" v="230" actId="2696"/>
          <pc:sldLayoutMkLst>
            <pc:docMk/>
            <pc:sldMasterMk cId="1995055579" sldId="2147483694"/>
            <pc:sldLayoutMk cId="3229978562" sldId="2147483709"/>
          </pc:sldLayoutMkLst>
        </pc:sldLayoutChg>
        <pc:sldLayoutChg chg="del">
          <pc:chgData name="william a" userId="c66c7249b60d4ab2" providerId="LiveId" clId="{987DFEFB-91F3-4A2C-BC6D-A4C6CB8FF458}" dt="2019-09-27T04:09:22.790" v="3554" actId="2696"/>
          <pc:sldLayoutMkLst>
            <pc:docMk/>
            <pc:sldMasterMk cId="1995055579" sldId="2147483694"/>
            <pc:sldLayoutMk cId="1777503430" sldId="2147483710"/>
          </pc:sldLayoutMkLst>
        </pc:sldLayoutChg>
        <pc:sldLayoutChg chg="delSp modSp">
          <pc:chgData name="william a" userId="c66c7249b60d4ab2" providerId="LiveId" clId="{987DFEFB-91F3-4A2C-BC6D-A4C6CB8FF458}" dt="2019-09-27T04:09:07.396" v="3553" actId="2711"/>
          <pc:sldLayoutMkLst>
            <pc:docMk/>
            <pc:sldMasterMk cId="1995055579" sldId="2147483694"/>
            <pc:sldLayoutMk cId="2390260813" sldId="2147483711"/>
          </pc:sldLayoutMkLst>
          <pc:spChg chg="mod">
            <ac:chgData name="william a" userId="c66c7249b60d4ab2" providerId="LiveId" clId="{987DFEFB-91F3-4A2C-BC6D-A4C6CB8FF458}" dt="2019-09-27T04:09:07.396" v="3553" actId="2711"/>
            <ac:spMkLst>
              <pc:docMk/>
              <pc:sldMasterMk cId="1995055579" sldId="2147483694"/>
              <pc:sldLayoutMk cId="2390260813" sldId="2147483711"/>
              <ac:spMk id="9"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11"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1" creationId="{6F4C1FF9-A05C-42E9-8A98-CE47641DA73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3" creationId="{6EFCFA5E-CA6F-48FE-A4E2-A3218E59535C}"/>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4" creationId="{49558DAF-3CB3-4A7C-939F-93137F79FC7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5" creationId="{905AFAFF-CB6D-4DDB-AB7A-4918108FA492}"/>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6" creationId="{4FFA215F-7F72-43E0-B5EB-67AB44C3310B}"/>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7" creationId="{8FF64149-3BFC-4D2F-B894-BE3849C10C4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8" creationId="{5C1DED9D-AD3F-4522-BB87-DED0440B32A9}"/>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9" creationId="{577B61FC-0B9E-4FEE-A321-E273ED25BED6}"/>
            </ac:spMkLst>
          </pc:spChg>
          <pc:grpChg chg="mod">
            <ac:chgData name="william a" userId="c66c7249b60d4ab2" providerId="LiveId" clId="{987DFEFB-91F3-4A2C-BC6D-A4C6CB8FF458}" dt="2019-09-27T04:09:07.396" v="3553" actId="2711"/>
            <ac:grpSpMkLst>
              <pc:docMk/>
              <pc:sldMasterMk cId="1995055579" sldId="2147483694"/>
              <pc:sldLayoutMk cId="2390260813" sldId="2147483711"/>
              <ac:grpSpMk id="3" creationId="{48BE7CC8-CDE6-4C03-97DD-02C64CC5066D}"/>
            </ac:grpSpMkLst>
          </pc:grpChg>
          <pc:picChg chg="del">
            <ac:chgData name="william a" userId="c66c7249b60d4ab2" providerId="LiveId" clId="{987DFEFB-91F3-4A2C-BC6D-A4C6CB8FF458}" dt="2019-09-27T01:58:19.386" v="200" actId="478"/>
            <ac:picMkLst>
              <pc:docMk/>
              <pc:sldMasterMk cId="1995055579" sldId="2147483694"/>
              <pc:sldLayoutMk cId="2390260813" sldId="2147483711"/>
              <ac:picMk id="17" creationId="{ECB5AED4-FD74-4A79-BBC5-57311EFE0EC4}"/>
            </ac:picMkLst>
          </pc:picChg>
          <pc:cxnChg chg="mod">
            <ac:chgData name="william a" userId="c66c7249b60d4ab2" providerId="LiveId" clId="{987DFEFB-91F3-4A2C-BC6D-A4C6CB8FF458}" dt="2019-09-27T04:09:07.396" v="3553" actId="2711"/>
            <ac:cxnSpMkLst>
              <pc:docMk/>
              <pc:sldMasterMk cId="1995055579" sldId="2147483694"/>
              <pc:sldLayoutMk cId="2390260813" sldId="2147483711"/>
              <ac:cxnSpMk id="4" creationId="{00000000-0000-0000-0000-000000000000}"/>
            </ac:cxnSpMkLst>
          </pc:cxnChg>
        </pc:sldLayoutChg>
        <pc:sldLayoutChg chg="modSp">
          <pc:chgData name="william a" userId="c66c7249b60d4ab2" providerId="LiveId" clId="{987DFEFB-91F3-4A2C-BC6D-A4C6CB8FF458}" dt="2019-09-27T04:09:03.736" v="3552" actId="2711"/>
          <pc:sldLayoutMkLst>
            <pc:docMk/>
            <pc:sldMasterMk cId="1995055579" sldId="2147483694"/>
            <pc:sldLayoutMk cId="2149700549" sldId="2147483712"/>
          </pc:sldLayoutMkLst>
          <pc:spChg chg="mod">
            <ac:chgData name="william a" userId="c66c7249b60d4ab2" providerId="LiveId" clId="{987DFEFB-91F3-4A2C-BC6D-A4C6CB8FF458}" dt="2019-09-27T04:09:03.736" v="3552" actId="2711"/>
            <ac:spMkLst>
              <pc:docMk/>
              <pc:sldMasterMk cId="1995055579" sldId="2147483694"/>
              <pc:sldLayoutMk cId="2149700549" sldId="2147483712"/>
              <ac:spMk id="4" creationId="{00000000-0000-0000-0000-000000000000}"/>
            </ac:spMkLst>
          </pc:spChg>
          <pc:spChg chg="mod">
            <ac:chgData name="william a" userId="c66c7249b60d4ab2" providerId="LiveId" clId="{987DFEFB-91F3-4A2C-BC6D-A4C6CB8FF458}" dt="2019-09-27T04:09:03.736" v="3552" actId="2711"/>
            <ac:spMkLst>
              <pc:docMk/>
              <pc:sldMasterMk cId="1995055579" sldId="2147483694"/>
              <pc:sldLayoutMk cId="2149700549" sldId="2147483712"/>
              <ac:spMk id="8" creationId="{00000000-0000-0000-0000-000000000000}"/>
            </ac:spMkLst>
          </pc:spChg>
        </pc:sldLayoutChg>
        <pc:sldLayoutChg chg="delSp modSp">
          <pc:chgData name="william a" userId="c66c7249b60d4ab2" providerId="LiveId" clId="{987DFEFB-91F3-4A2C-BC6D-A4C6CB8FF458}" dt="2019-09-27T04:09:00.930" v="3551" actId="2711"/>
          <pc:sldLayoutMkLst>
            <pc:docMk/>
            <pc:sldMasterMk cId="1995055579" sldId="2147483694"/>
            <pc:sldLayoutMk cId="2635590442" sldId="2147483713"/>
          </pc:sldLayoutMkLst>
          <pc:spChg chg="mod">
            <ac:chgData name="william a" userId="c66c7249b60d4ab2" providerId="LiveId" clId="{987DFEFB-91F3-4A2C-BC6D-A4C6CB8FF458}" dt="2019-09-27T04:09:00.930" v="3551" actId="2711"/>
            <ac:spMkLst>
              <pc:docMk/>
              <pc:sldMasterMk cId="1995055579" sldId="2147483694"/>
              <pc:sldLayoutMk cId="2635590442" sldId="2147483713"/>
              <ac:spMk id="2" creationId="{00000000-0000-0000-0000-000000000000}"/>
            </ac:spMkLst>
          </pc:spChg>
          <pc:spChg chg="mod">
            <ac:chgData name="william a" userId="c66c7249b60d4ab2" providerId="LiveId" clId="{987DFEFB-91F3-4A2C-BC6D-A4C6CB8FF458}" dt="2019-09-27T04:09:00.930" v="3551" actId="2711"/>
            <ac:spMkLst>
              <pc:docMk/>
              <pc:sldMasterMk cId="1995055579" sldId="2147483694"/>
              <pc:sldLayoutMk cId="2635590442" sldId="2147483713"/>
              <ac:spMk id="3" creationId="{ADC6CB67-963D-4E28-AEB7-3D8C880B7772}"/>
            </ac:spMkLst>
          </pc:spChg>
          <pc:picChg chg="del">
            <ac:chgData name="william a" userId="c66c7249b60d4ab2" providerId="LiveId" clId="{987DFEFB-91F3-4A2C-BC6D-A4C6CB8FF458}" dt="2019-09-27T01:58:12.885" v="199" actId="478"/>
            <ac:picMkLst>
              <pc:docMk/>
              <pc:sldMasterMk cId="1995055579" sldId="2147483694"/>
              <pc:sldLayoutMk cId="2635590442" sldId="2147483713"/>
              <ac:picMk id="5" creationId="{84948A2D-3244-41AD-B506-99BF47BC9C21}"/>
            </ac:picMkLst>
          </pc:picChg>
        </pc:sldLayoutChg>
        <pc:sldLayoutChg chg="delSp modSp">
          <pc:chgData name="william a" userId="c66c7249b60d4ab2" providerId="LiveId" clId="{987DFEFB-91F3-4A2C-BC6D-A4C6CB8FF458}" dt="2019-09-27T04:10:49.843" v="3572" actId="2711"/>
          <pc:sldLayoutMkLst>
            <pc:docMk/>
            <pc:sldMasterMk cId="1995055579" sldId="2147483694"/>
            <pc:sldLayoutMk cId="1690776121" sldId="2147483714"/>
          </pc:sldLayoutMkLst>
          <pc:spChg chg="mod">
            <ac:chgData name="william a" userId="c66c7249b60d4ab2" providerId="LiveId" clId="{987DFEFB-91F3-4A2C-BC6D-A4C6CB8FF458}" dt="2019-09-27T04:10:49.843" v="3572" actId="2711"/>
            <ac:spMkLst>
              <pc:docMk/>
              <pc:sldMasterMk cId="1995055579" sldId="2147483694"/>
              <pc:sldLayoutMk cId="1690776121" sldId="2147483714"/>
              <ac:spMk id="2"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4"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7" creationId="{A65906D3-1405-3D4A-BDD2-854EDA79FE26}"/>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14" creationId="{00000000-0000-0000-0000-000000000000}"/>
            </ac:spMkLst>
          </pc:spChg>
          <pc:picChg chg="del">
            <ac:chgData name="william a" userId="c66c7249b60d4ab2" providerId="LiveId" clId="{987DFEFB-91F3-4A2C-BC6D-A4C6CB8FF458}" dt="2019-09-27T01:59:55.828" v="231" actId="478"/>
            <ac:picMkLst>
              <pc:docMk/>
              <pc:sldMasterMk cId="1995055579" sldId="2147483694"/>
              <pc:sldLayoutMk cId="1690776121" sldId="2147483714"/>
              <ac:picMk id="8" creationId="{08AAAB1C-D002-4C3B-8580-BC90B6B9CA9C}"/>
            </ac:picMkLst>
          </pc:picChg>
        </pc:sldLayoutChg>
        <pc:sldLayoutChg chg="del">
          <pc:chgData name="william a" userId="c66c7249b60d4ab2" providerId="LiveId" clId="{987DFEFB-91F3-4A2C-BC6D-A4C6CB8FF458}" dt="2019-09-27T01:59:50.953" v="229" actId="2696"/>
          <pc:sldLayoutMkLst>
            <pc:docMk/>
            <pc:sldMasterMk cId="1995055579" sldId="2147483694"/>
            <pc:sldLayoutMk cId="2464974175" sldId="2147483730"/>
          </pc:sldLayoutMkLst>
        </pc:sldLayoutChg>
        <pc:sldLayoutChg chg="del">
          <pc:chgData name="william a" userId="c66c7249b60d4ab2" providerId="LiveId" clId="{987DFEFB-91F3-4A2C-BC6D-A4C6CB8FF458}" dt="2019-09-27T02:01:27.379" v="292" actId="2696"/>
          <pc:sldLayoutMkLst>
            <pc:docMk/>
            <pc:sldMasterMk cId="2089680128" sldId="2147483737"/>
            <pc:sldLayoutMk cId="783553139" sldId="2147483738"/>
          </pc:sldLayoutMkLst>
        </pc:sldLayoutChg>
        <pc:sldLayoutChg chg="del">
          <pc:chgData name="william a" userId="c66c7249b60d4ab2" providerId="LiveId" clId="{987DFEFB-91F3-4A2C-BC6D-A4C6CB8FF458}" dt="2019-09-27T02:01:25.690" v="291" actId="2696"/>
          <pc:sldLayoutMkLst>
            <pc:docMk/>
            <pc:sldMasterMk cId="2089680128" sldId="2147483737"/>
            <pc:sldLayoutMk cId="2574298099" sldId="2147483739"/>
          </pc:sldLayoutMkLst>
        </pc:sldLayoutChg>
        <pc:sldLayoutChg chg="del">
          <pc:chgData name="william a" userId="c66c7249b60d4ab2" providerId="LiveId" clId="{987DFEFB-91F3-4A2C-BC6D-A4C6CB8FF458}" dt="2019-09-27T02:01:24.039" v="290" actId="2696"/>
          <pc:sldLayoutMkLst>
            <pc:docMk/>
            <pc:sldMasterMk cId="2089680128" sldId="2147483737"/>
            <pc:sldLayoutMk cId="3090378129" sldId="2147483740"/>
          </pc:sldLayoutMkLst>
        </pc:sldLayoutChg>
        <pc:sldLayoutChg chg="del">
          <pc:chgData name="william a" userId="c66c7249b60d4ab2" providerId="LiveId" clId="{987DFEFB-91F3-4A2C-BC6D-A4C6CB8FF458}" dt="2019-09-27T02:01:23.847" v="289" actId="2696"/>
          <pc:sldLayoutMkLst>
            <pc:docMk/>
            <pc:sldMasterMk cId="2089680128" sldId="2147483737"/>
            <pc:sldLayoutMk cId="4226223536" sldId="2147483741"/>
          </pc:sldLayoutMkLst>
        </pc:sldLayoutChg>
        <pc:sldLayoutChg chg="del">
          <pc:chgData name="william a" userId="c66c7249b60d4ab2" providerId="LiveId" clId="{987DFEFB-91F3-4A2C-BC6D-A4C6CB8FF458}" dt="2019-09-27T02:01:23.535" v="288" actId="2696"/>
          <pc:sldLayoutMkLst>
            <pc:docMk/>
            <pc:sldMasterMk cId="2089680128" sldId="2147483737"/>
            <pc:sldLayoutMk cId="2956597724" sldId="2147483742"/>
          </pc:sldLayoutMkLst>
        </pc:sldLayoutChg>
        <pc:sldLayoutChg chg="del">
          <pc:chgData name="william a" userId="c66c7249b60d4ab2" providerId="LiveId" clId="{987DFEFB-91F3-4A2C-BC6D-A4C6CB8FF458}" dt="2019-09-27T02:01:23.387" v="287" actId="2696"/>
          <pc:sldLayoutMkLst>
            <pc:docMk/>
            <pc:sldMasterMk cId="2089680128" sldId="2147483737"/>
            <pc:sldLayoutMk cId="565002757" sldId="2147483744"/>
          </pc:sldLayoutMkLst>
        </pc:sldLayoutChg>
        <pc:sldLayoutChg chg="del">
          <pc:chgData name="william a" userId="c66c7249b60d4ab2" providerId="LiveId" clId="{987DFEFB-91F3-4A2C-BC6D-A4C6CB8FF458}" dt="2019-09-27T02:01:23.198" v="286" actId="2696"/>
          <pc:sldLayoutMkLst>
            <pc:docMk/>
            <pc:sldMasterMk cId="2089680128" sldId="2147483737"/>
            <pc:sldLayoutMk cId="4183880616" sldId="2147483745"/>
          </pc:sldLayoutMkLst>
        </pc:sldLayoutChg>
        <pc:sldLayoutChg chg="del">
          <pc:chgData name="william a" userId="c66c7249b60d4ab2" providerId="LiveId" clId="{987DFEFB-91F3-4A2C-BC6D-A4C6CB8FF458}" dt="2019-09-27T02:01:22.784" v="285" actId="2696"/>
          <pc:sldLayoutMkLst>
            <pc:docMk/>
            <pc:sldMasterMk cId="2089680128" sldId="2147483737"/>
            <pc:sldLayoutMk cId="3632546206" sldId="2147483746"/>
          </pc:sldLayoutMkLst>
        </pc:sldLayoutChg>
        <pc:sldLayoutChg chg="del">
          <pc:chgData name="william a" userId="c66c7249b60d4ab2" providerId="LiveId" clId="{987DFEFB-91F3-4A2C-BC6D-A4C6CB8FF458}" dt="2019-09-27T02:01:22.607" v="284" actId="2696"/>
          <pc:sldLayoutMkLst>
            <pc:docMk/>
            <pc:sldMasterMk cId="2089680128" sldId="2147483737"/>
            <pc:sldLayoutMk cId="4175911454" sldId="2147483747"/>
          </pc:sldLayoutMkLst>
        </pc:sldLayoutChg>
        <pc:sldLayoutChg chg="del">
          <pc:chgData name="william a" userId="c66c7249b60d4ab2" providerId="LiveId" clId="{987DFEFB-91F3-4A2C-BC6D-A4C6CB8FF458}" dt="2019-09-27T02:01:22.459" v="283" actId="2696"/>
          <pc:sldLayoutMkLst>
            <pc:docMk/>
            <pc:sldMasterMk cId="2089680128" sldId="2147483737"/>
            <pc:sldLayoutMk cId="2720198178" sldId="2147483748"/>
          </pc:sldLayoutMkLst>
        </pc:sldLayoutChg>
        <pc:sldLayoutChg chg="del">
          <pc:chgData name="william a" userId="c66c7249b60d4ab2" providerId="LiveId" clId="{987DFEFB-91F3-4A2C-BC6D-A4C6CB8FF458}" dt="2019-09-27T02:01:22.288" v="282" actId="2696"/>
          <pc:sldLayoutMkLst>
            <pc:docMk/>
            <pc:sldMasterMk cId="2089680128" sldId="2147483737"/>
            <pc:sldLayoutMk cId="961187444" sldId="2147483749"/>
          </pc:sldLayoutMkLst>
        </pc:sldLayoutChg>
        <pc:sldLayoutChg chg="del">
          <pc:chgData name="william a" userId="c66c7249b60d4ab2" providerId="LiveId" clId="{987DFEFB-91F3-4A2C-BC6D-A4C6CB8FF458}" dt="2019-09-27T02:01:22.135" v="281" actId="2696"/>
          <pc:sldLayoutMkLst>
            <pc:docMk/>
            <pc:sldMasterMk cId="2089680128" sldId="2147483737"/>
            <pc:sldLayoutMk cId="977962282" sldId="2147483750"/>
          </pc:sldLayoutMkLst>
        </pc:sldLayoutChg>
        <pc:sldLayoutChg chg="del">
          <pc:chgData name="william a" userId="c66c7249b60d4ab2" providerId="LiveId" clId="{987DFEFB-91F3-4A2C-BC6D-A4C6CB8FF458}" dt="2019-09-27T02:01:21.984" v="280" actId="2696"/>
          <pc:sldLayoutMkLst>
            <pc:docMk/>
            <pc:sldMasterMk cId="2089680128" sldId="2147483737"/>
            <pc:sldLayoutMk cId="2228675005" sldId="2147483751"/>
          </pc:sldLayoutMkLst>
        </pc:sldLayoutChg>
        <pc:sldLayoutChg chg="del">
          <pc:chgData name="william a" userId="c66c7249b60d4ab2" providerId="LiveId" clId="{987DFEFB-91F3-4A2C-BC6D-A4C6CB8FF458}" dt="2019-09-27T02:01:21.899" v="279" actId="2696"/>
          <pc:sldLayoutMkLst>
            <pc:docMk/>
            <pc:sldMasterMk cId="2089680128" sldId="2147483737"/>
            <pc:sldLayoutMk cId="2591716456" sldId="2147483753"/>
          </pc:sldLayoutMkLst>
        </pc:sldLayoutChg>
        <pc:sldLayoutChg chg="del">
          <pc:chgData name="william a" userId="c66c7249b60d4ab2" providerId="LiveId" clId="{987DFEFB-91F3-4A2C-BC6D-A4C6CB8FF458}" dt="2019-09-27T02:01:21.688" v="278" actId="2696"/>
          <pc:sldLayoutMkLst>
            <pc:docMk/>
            <pc:sldMasterMk cId="2089680128" sldId="2147483737"/>
            <pc:sldLayoutMk cId="4168706023" sldId="2147483754"/>
          </pc:sldLayoutMkLst>
        </pc:sldLayoutChg>
        <pc:sldLayoutChg chg="del">
          <pc:chgData name="william a" userId="c66c7249b60d4ab2" providerId="LiveId" clId="{987DFEFB-91F3-4A2C-BC6D-A4C6CB8FF458}" dt="2019-09-27T02:01:21.530" v="277" actId="2696"/>
          <pc:sldLayoutMkLst>
            <pc:docMk/>
            <pc:sldMasterMk cId="2089680128" sldId="2147483737"/>
            <pc:sldLayoutMk cId="3457373401" sldId="2147483755"/>
          </pc:sldLayoutMkLst>
        </pc:sldLayoutChg>
        <pc:sldLayoutChg chg="del">
          <pc:chgData name="william a" userId="c66c7249b60d4ab2" providerId="LiveId" clId="{987DFEFB-91F3-4A2C-BC6D-A4C6CB8FF458}" dt="2019-09-27T02:01:21.375" v="276" actId="2696"/>
          <pc:sldLayoutMkLst>
            <pc:docMk/>
            <pc:sldMasterMk cId="2089680128" sldId="2147483737"/>
            <pc:sldLayoutMk cId="2282440153" sldId="2147483756"/>
          </pc:sldLayoutMkLst>
        </pc:sldLayoutChg>
        <pc:sldLayoutChg chg="del">
          <pc:chgData name="william a" userId="c66c7249b60d4ab2" providerId="LiveId" clId="{987DFEFB-91F3-4A2C-BC6D-A4C6CB8FF458}" dt="2019-09-27T02:01:21.047" v="275" actId="2696"/>
          <pc:sldLayoutMkLst>
            <pc:docMk/>
            <pc:sldMasterMk cId="2089680128" sldId="2147483737"/>
            <pc:sldLayoutMk cId="2428582487" sldId="2147483757"/>
          </pc:sldLayoutMkLst>
        </pc:sldLayoutChg>
        <pc:sldLayoutChg chg="del">
          <pc:chgData name="william a" userId="c66c7249b60d4ab2" providerId="LiveId" clId="{987DFEFB-91F3-4A2C-BC6D-A4C6CB8FF458}" dt="2019-09-27T02:01:20.546" v="274" actId="2696"/>
          <pc:sldLayoutMkLst>
            <pc:docMk/>
            <pc:sldMasterMk cId="2089680128" sldId="2147483737"/>
            <pc:sldLayoutMk cId="3252587927" sldId="2147483758"/>
          </pc:sldLayoutMkLst>
        </pc:sldLayoutChg>
      </pc:sldMasterChg>
      <pc:sldMasterChg chg="del delSldLayout">
        <pc:chgData name="william a" userId="c66c7249b60d4ab2" providerId="LiveId" clId="{987DFEFB-91F3-4A2C-BC6D-A4C6CB8FF458}" dt="2019-09-27T02:01:07.393" v="273" actId="2696"/>
        <pc:sldMasterMkLst>
          <pc:docMk/>
          <pc:sldMasterMk cId="3480127394" sldId="2147483715"/>
        </pc:sldMasterMkLst>
        <pc:sldLayoutChg chg="del">
          <pc:chgData name="william a" userId="c66c7249b60d4ab2" providerId="LiveId" clId="{987DFEFB-91F3-4A2C-BC6D-A4C6CB8FF458}" dt="2019-09-27T02:01:07.241" v="253" actId="2696"/>
          <pc:sldLayoutMkLst>
            <pc:docMk/>
            <pc:sldMasterMk cId="3480127394" sldId="2147483715"/>
            <pc:sldLayoutMk cId="2075934477" sldId="2147483716"/>
          </pc:sldLayoutMkLst>
        </pc:sldLayoutChg>
        <pc:sldLayoutChg chg="del">
          <pc:chgData name="william a" userId="c66c7249b60d4ab2" providerId="LiveId" clId="{987DFEFB-91F3-4A2C-BC6D-A4C6CB8FF458}" dt="2019-09-27T02:01:07.246" v="254" actId="2696"/>
          <pc:sldLayoutMkLst>
            <pc:docMk/>
            <pc:sldMasterMk cId="3480127394" sldId="2147483715"/>
            <pc:sldLayoutMk cId="2093888059" sldId="2147483717"/>
          </pc:sldLayoutMkLst>
        </pc:sldLayoutChg>
        <pc:sldLayoutChg chg="del">
          <pc:chgData name="william a" userId="c66c7249b60d4ab2" providerId="LiveId" clId="{987DFEFB-91F3-4A2C-BC6D-A4C6CB8FF458}" dt="2019-09-27T02:01:07.249" v="255" actId="2696"/>
          <pc:sldLayoutMkLst>
            <pc:docMk/>
            <pc:sldMasterMk cId="3480127394" sldId="2147483715"/>
            <pc:sldLayoutMk cId="1665144872" sldId="2147483718"/>
          </pc:sldLayoutMkLst>
        </pc:sldLayoutChg>
        <pc:sldLayoutChg chg="del">
          <pc:chgData name="william a" userId="c66c7249b60d4ab2" providerId="LiveId" clId="{987DFEFB-91F3-4A2C-BC6D-A4C6CB8FF458}" dt="2019-09-27T02:01:07.253" v="256" actId="2696"/>
          <pc:sldLayoutMkLst>
            <pc:docMk/>
            <pc:sldMasterMk cId="3480127394" sldId="2147483715"/>
            <pc:sldLayoutMk cId="2334315420" sldId="2147483719"/>
          </pc:sldLayoutMkLst>
        </pc:sldLayoutChg>
        <pc:sldLayoutChg chg="del">
          <pc:chgData name="william a" userId="c66c7249b60d4ab2" providerId="LiveId" clId="{987DFEFB-91F3-4A2C-BC6D-A4C6CB8FF458}" dt="2019-09-27T02:01:07.257" v="257" actId="2696"/>
          <pc:sldLayoutMkLst>
            <pc:docMk/>
            <pc:sldMasterMk cId="3480127394" sldId="2147483715"/>
            <pc:sldLayoutMk cId="1234069022" sldId="2147483720"/>
          </pc:sldLayoutMkLst>
        </pc:sldLayoutChg>
        <pc:sldLayoutChg chg="del">
          <pc:chgData name="william a" userId="c66c7249b60d4ab2" providerId="LiveId" clId="{987DFEFB-91F3-4A2C-BC6D-A4C6CB8FF458}" dt="2019-09-27T02:01:07.261" v="258" actId="2696"/>
          <pc:sldLayoutMkLst>
            <pc:docMk/>
            <pc:sldMasterMk cId="3480127394" sldId="2147483715"/>
            <pc:sldLayoutMk cId="145092892" sldId="2147483721"/>
          </pc:sldLayoutMkLst>
        </pc:sldLayoutChg>
        <pc:sldLayoutChg chg="del">
          <pc:chgData name="william a" userId="c66c7249b60d4ab2" providerId="LiveId" clId="{987DFEFB-91F3-4A2C-BC6D-A4C6CB8FF458}" dt="2019-09-27T02:01:07.266" v="259" actId="2696"/>
          <pc:sldLayoutMkLst>
            <pc:docMk/>
            <pc:sldMasterMk cId="3480127394" sldId="2147483715"/>
            <pc:sldLayoutMk cId="167708446" sldId="2147483722"/>
          </pc:sldLayoutMkLst>
        </pc:sldLayoutChg>
        <pc:sldLayoutChg chg="del">
          <pc:chgData name="william a" userId="c66c7249b60d4ab2" providerId="LiveId" clId="{987DFEFB-91F3-4A2C-BC6D-A4C6CB8FF458}" dt="2019-09-27T02:01:07.269" v="260" actId="2696"/>
          <pc:sldLayoutMkLst>
            <pc:docMk/>
            <pc:sldMasterMk cId="3480127394" sldId="2147483715"/>
            <pc:sldLayoutMk cId="1737564013" sldId="2147483723"/>
          </pc:sldLayoutMkLst>
        </pc:sldLayoutChg>
        <pc:sldLayoutChg chg="del">
          <pc:chgData name="william a" userId="c66c7249b60d4ab2" providerId="LiveId" clId="{987DFEFB-91F3-4A2C-BC6D-A4C6CB8FF458}" dt="2019-09-27T02:01:07.272" v="261" actId="2696"/>
          <pc:sldLayoutMkLst>
            <pc:docMk/>
            <pc:sldMasterMk cId="3480127394" sldId="2147483715"/>
            <pc:sldLayoutMk cId="3120452306" sldId="2147483724"/>
          </pc:sldLayoutMkLst>
        </pc:sldLayoutChg>
        <pc:sldLayoutChg chg="del">
          <pc:chgData name="william a" userId="c66c7249b60d4ab2" providerId="LiveId" clId="{987DFEFB-91F3-4A2C-BC6D-A4C6CB8FF458}" dt="2019-09-27T02:01:07.276" v="262" actId="2696"/>
          <pc:sldLayoutMkLst>
            <pc:docMk/>
            <pc:sldMasterMk cId="3480127394" sldId="2147483715"/>
            <pc:sldLayoutMk cId="1915602275" sldId="2147483725"/>
          </pc:sldLayoutMkLst>
        </pc:sldLayoutChg>
        <pc:sldLayoutChg chg="del">
          <pc:chgData name="william a" userId="c66c7249b60d4ab2" providerId="LiveId" clId="{987DFEFB-91F3-4A2C-BC6D-A4C6CB8FF458}" dt="2019-09-27T02:01:07.281" v="263" actId="2696"/>
          <pc:sldLayoutMkLst>
            <pc:docMk/>
            <pc:sldMasterMk cId="3480127394" sldId="2147483715"/>
            <pc:sldLayoutMk cId="3940421843" sldId="2147483726"/>
          </pc:sldLayoutMkLst>
        </pc:sldLayoutChg>
        <pc:sldLayoutChg chg="del">
          <pc:chgData name="william a" userId="c66c7249b60d4ab2" providerId="LiveId" clId="{987DFEFB-91F3-4A2C-BC6D-A4C6CB8FF458}" dt="2019-09-27T02:01:07.287" v="264" actId="2696"/>
          <pc:sldLayoutMkLst>
            <pc:docMk/>
            <pc:sldMasterMk cId="3480127394" sldId="2147483715"/>
            <pc:sldLayoutMk cId="4088945948" sldId="2147483727"/>
          </pc:sldLayoutMkLst>
        </pc:sldLayoutChg>
        <pc:sldLayoutChg chg="del">
          <pc:chgData name="william a" userId="c66c7249b60d4ab2" providerId="LiveId" clId="{987DFEFB-91F3-4A2C-BC6D-A4C6CB8FF458}" dt="2019-09-27T02:01:07.292" v="265" actId="2696"/>
          <pc:sldLayoutMkLst>
            <pc:docMk/>
            <pc:sldMasterMk cId="3480127394" sldId="2147483715"/>
            <pc:sldLayoutMk cId="2563514653" sldId="2147483728"/>
          </pc:sldLayoutMkLst>
        </pc:sldLayoutChg>
        <pc:sldLayoutChg chg="del">
          <pc:chgData name="william a" userId="c66c7249b60d4ab2" providerId="LiveId" clId="{987DFEFB-91F3-4A2C-BC6D-A4C6CB8FF458}" dt="2019-09-27T02:01:07.296" v="266" actId="2696"/>
          <pc:sldLayoutMkLst>
            <pc:docMk/>
            <pc:sldMasterMk cId="3480127394" sldId="2147483715"/>
            <pc:sldLayoutMk cId="979953387" sldId="2147483729"/>
          </pc:sldLayoutMkLst>
        </pc:sldLayoutChg>
        <pc:sldLayoutChg chg="del">
          <pc:chgData name="william a" userId="c66c7249b60d4ab2" providerId="LiveId" clId="{987DFEFB-91F3-4A2C-BC6D-A4C6CB8FF458}" dt="2019-09-27T02:01:07.370" v="267" actId="2696"/>
          <pc:sldLayoutMkLst>
            <pc:docMk/>
            <pc:sldMasterMk cId="3480127394" sldId="2147483715"/>
            <pc:sldLayoutMk cId="1197920803" sldId="2147483731"/>
          </pc:sldLayoutMkLst>
        </pc:sldLayoutChg>
        <pc:sldLayoutChg chg="del">
          <pc:chgData name="william a" userId="c66c7249b60d4ab2" providerId="LiveId" clId="{987DFEFB-91F3-4A2C-BC6D-A4C6CB8FF458}" dt="2019-09-27T02:01:07.374" v="268" actId="2696"/>
          <pc:sldLayoutMkLst>
            <pc:docMk/>
            <pc:sldMasterMk cId="3480127394" sldId="2147483715"/>
            <pc:sldLayoutMk cId="1400491450" sldId="2147483732"/>
          </pc:sldLayoutMkLst>
        </pc:sldLayoutChg>
        <pc:sldLayoutChg chg="del">
          <pc:chgData name="william a" userId="c66c7249b60d4ab2" providerId="LiveId" clId="{987DFEFB-91F3-4A2C-BC6D-A4C6CB8FF458}" dt="2019-09-27T02:01:07.378" v="269" actId="2696"/>
          <pc:sldLayoutMkLst>
            <pc:docMk/>
            <pc:sldMasterMk cId="3480127394" sldId="2147483715"/>
            <pc:sldLayoutMk cId="12664252" sldId="2147483733"/>
          </pc:sldLayoutMkLst>
        </pc:sldLayoutChg>
        <pc:sldLayoutChg chg="del">
          <pc:chgData name="william a" userId="c66c7249b60d4ab2" providerId="LiveId" clId="{987DFEFB-91F3-4A2C-BC6D-A4C6CB8FF458}" dt="2019-09-27T02:01:07.381" v="270" actId="2696"/>
          <pc:sldLayoutMkLst>
            <pc:docMk/>
            <pc:sldMasterMk cId="3480127394" sldId="2147483715"/>
            <pc:sldLayoutMk cId="3130387375" sldId="2147483734"/>
          </pc:sldLayoutMkLst>
        </pc:sldLayoutChg>
        <pc:sldLayoutChg chg="del">
          <pc:chgData name="william a" userId="c66c7249b60d4ab2" providerId="LiveId" clId="{987DFEFB-91F3-4A2C-BC6D-A4C6CB8FF458}" dt="2019-09-27T02:01:07.384" v="271" actId="2696"/>
          <pc:sldLayoutMkLst>
            <pc:docMk/>
            <pc:sldMasterMk cId="3480127394" sldId="2147483715"/>
            <pc:sldLayoutMk cId="2564543857" sldId="2147483735"/>
          </pc:sldLayoutMkLst>
        </pc:sldLayoutChg>
        <pc:sldLayoutChg chg="del">
          <pc:chgData name="william a" userId="c66c7249b60d4ab2" providerId="LiveId" clId="{987DFEFB-91F3-4A2C-BC6D-A4C6CB8FF458}" dt="2019-09-27T02:01:07.388" v="272" actId="2696"/>
          <pc:sldLayoutMkLst>
            <pc:docMk/>
            <pc:sldMasterMk cId="3480127394" sldId="2147483715"/>
            <pc:sldLayoutMk cId="3153610069" sldId="2147483736"/>
          </pc:sldLayoutMkLst>
        </pc:sldLayoutChg>
      </pc:sldMasterChg>
      <pc:sldMasterChg chg="modSldLayout">
        <pc:chgData name="william a" userId="c66c7249b60d4ab2" providerId="LiveId" clId="{987DFEFB-91F3-4A2C-BC6D-A4C6CB8FF458}" dt="2019-09-27T01:58:31.865" v="203"/>
        <pc:sldMasterMkLst>
          <pc:docMk/>
          <pc:sldMasterMk cId="2089680128" sldId="2147483737"/>
        </pc:sldMasterMkLst>
        <pc:sldLayoutChg chg="setBg">
          <pc:chgData name="william a" userId="c66c7249b60d4ab2" providerId="LiveId" clId="{987DFEFB-91F3-4A2C-BC6D-A4C6CB8FF458}" dt="2019-09-27T01:58:31.865" v="203"/>
          <pc:sldLayoutMkLst>
            <pc:docMk/>
            <pc:sldMasterMk cId="2089680128" sldId="2147483737"/>
            <pc:sldLayoutMk cId="961187444" sldId="2147483749"/>
          </pc:sldLayoutMkLst>
        </pc:sldLayoutChg>
        <pc:sldLayoutChg chg="setBg">
          <pc:chgData name="william a" userId="c66c7249b60d4ab2" providerId="LiveId" clId="{987DFEFB-91F3-4A2C-BC6D-A4C6CB8FF458}" dt="2019-09-27T01:58:31.865" v="203"/>
          <pc:sldLayoutMkLst>
            <pc:docMk/>
            <pc:sldMasterMk cId="2089680128" sldId="2147483737"/>
            <pc:sldLayoutMk cId="977962282" sldId="2147483750"/>
          </pc:sldLayoutMkLst>
        </pc:sldLayoutChg>
        <pc:sldLayoutChg chg="setBg">
          <pc:chgData name="william a" userId="c66c7249b60d4ab2" providerId="LiveId" clId="{987DFEFB-91F3-4A2C-BC6D-A4C6CB8FF458}" dt="2019-09-27T01:58:31.865" v="203"/>
          <pc:sldLayoutMkLst>
            <pc:docMk/>
            <pc:sldMasterMk cId="2089680128" sldId="2147483737"/>
            <pc:sldLayoutMk cId="2228675005" sldId="2147483751"/>
          </pc:sldLayoutMkLst>
        </pc:sldLayoutChg>
        <pc:sldLayoutChg chg="setBg">
          <pc:chgData name="william a" userId="c66c7249b60d4ab2" providerId="LiveId" clId="{987DFEFB-91F3-4A2C-BC6D-A4C6CB8FF458}" dt="2019-09-27T01:58:31.865" v="203"/>
          <pc:sldLayoutMkLst>
            <pc:docMk/>
            <pc:sldMasterMk cId="2089680128" sldId="2147483737"/>
            <pc:sldLayoutMk cId="2591716456" sldId="2147483753"/>
          </pc:sldLayoutMkLst>
        </pc:sldLayoutChg>
      </pc:sldMasterChg>
    </pc:docChg>
  </pc:docChgLst>
  <pc:docChgLst>
    <pc:chgData name="william a" userId="c66c7249b60d4ab2" providerId="LiveId" clId="{87C21608-E2A8-4257-8F0F-8B3B1AE02CA2}"/>
    <pc:docChg chg="undo custSel mod addSld delSld modSld sldOrd modMainMaster modSection">
      <pc:chgData name="william a" userId="c66c7249b60d4ab2" providerId="LiveId" clId="{87C21608-E2A8-4257-8F0F-8B3B1AE02CA2}" dt="2020-02-07T04:31:57.527" v="32608" actId="6549"/>
      <pc:docMkLst>
        <pc:docMk/>
      </pc:docMkLst>
      <pc:sldChg chg="addSp delSp modSp modTransition modNotesTx">
        <pc:chgData name="william a" userId="c66c7249b60d4ab2" providerId="LiveId" clId="{87C21608-E2A8-4257-8F0F-8B3B1AE02CA2}" dt="2020-02-06T02:27:21.994" v="25452" actId="6549"/>
        <pc:sldMkLst>
          <pc:docMk/>
          <pc:sldMk cId="1515512664" sldId="310"/>
        </pc:sldMkLst>
        <pc:spChg chg="add del mod">
          <ac:chgData name="william a" userId="c66c7249b60d4ab2" providerId="LiveId" clId="{87C21608-E2A8-4257-8F0F-8B3B1AE02CA2}" dt="2020-01-25T16:21:49.378" v="703" actId="478"/>
          <ac:spMkLst>
            <pc:docMk/>
            <pc:sldMk cId="1515512664" sldId="310"/>
            <ac:spMk id="5" creationId="{3F1FB965-96FB-4C92-94BD-7902020DDB28}"/>
          </ac:spMkLst>
        </pc:spChg>
        <pc:spChg chg="del">
          <ac:chgData name="william a" userId="c66c7249b60d4ab2" providerId="LiveId" clId="{87C21608-E2A8-4257-8F0F-8B3B1AE02CA2}" dt="2020-01-25T16:21:46.277" v="702" actId="478"/>
          <ac:spMkLst>
            <pc:docMk/>
            <pc:sldMk cId="1515512664" sldId="310"/>
            <ac:spMk id="30" creationId="{4FA35E8D-34B7-49C8-955E-44B3497721AB}"/>
          </ac:spMkLst>
        </pc:spChg>
        <pc:spChg chg="del">
          <ac:chgData name="william a" userId="c66c7249b60d4ab2" providerId="LiveId" clId="{87C21608-E2A8-4257-8F0F-8B3B1AE02CA2}" dt="2020-01-25T16:21:46.277" v="702" actId="478"/>
          <ac:spMkLst>
            <pc:docMk/>
            <pc:sldMk cId="1515512664" sldId="310"/>
            <ac:spMk id="31" creationId="{23288460-89AA-4659-ADE4-ACF1C930819A}"/>
          </ac:spMkLst>
        </pc:spChg>
        <pc:spChg chg="mod">
          <ac:chgData name="william a" userId="c66c7249b60d4ab2" providerId="LiveId" clId="{87C21608-E2A8-4257-8F0F-8B3B1AE02CA2}" dt="2020-02-06T02:27:21.994" v="25452" actId="6549"/>
          <ac:spMkLst>
            <pc:docMk/>
            <pc:sldMk cId="1515512664" sldId="310"/>
            <ac:spMk id="37" creationId="{C6185EAF-833B-40A1-93F6-A486E5C56CB0}"/>
          </ac:spMkLst>
        </pc:spChg>
        <pc:spChg chg="mod">
          <ac:chgData name="william a" userId="c66c7249b60d4ab2" providerId="LiveId" clId="{87C21608-E2A8-4257-8F0F-8B3B1AE02CA2}" dt="2020-01-25T16:23:01.820" v="716" actId="20577"/>
          <ac:spMkLst>
            <pc:docMk/>
            <pc:sldMk cId="1515512664" sldId="310"/>
            <ac:spMk id="44" creationId="{00000000-0000-0000-0000-000000000000}"/>
          </ac:spMkLst>
        </pc:spChg>
        <pc:spChg chg="mod">
          <ac:chgData name="william a" userId="c66c7249b60d4ab2" providerId="LiveId" clId="{87C21608-E2A8-4257-8F0F-8B3B1AE02CA2}" dt="2020-01-25T16:23:08.945" v="739" actId="20577"/>
          <ac:spMkLst>
            <pc:docMk/>
            <pc:sldMk cId="1515512664" sldId="310"/>
            <ac:spMk id="45" creationId="{00000000-0000-0000-0000-000000000000}"/>
          </ac:spMkLst>
        </pc:spChg>
        <pc:spChg chg="del">
          <ac:chgData name="william a" userId="c66c7249b60d4ab2" providerId="LiveId" clId="{87C21608-E2A8-4257-8F0F-8B3B1AE02CA2}" dt="2020-01-25T16:16:35.220" v="168" actId="931"/>
          <ac:spMkLst>
            <pc:docMk/>
            <pc:sldMk cId="1515512664" sldId="310"/>
            <ac:spMk id="63" creationId="{E6785CB8-95F6-8648-B5F4-710FAA9C0558}"/>
          </ac:spMkLst>
        </pc:spChg>
        <pc:spChg chg="mod">
          <ac:chgData name="william a" userId="c66c7249b60d4ab2" providerId="LiveId" clId="{87C21608-E2A8-4257-8F0F-8B3B1AE02CA2}" dt="2020-01-25T16:23:40.283" v="771" actId="20577"/>
          <ac:spMkLst>
            <pc:docMk/>
            <pc:sldMk cId="1515512664" sldId="310"/>
            <ac:spMk id="150" creationId="{00000000-0000-0000-0000-000000000000}"/>
          </ac:spMkLst>
        </pc:spChg>
        <pc:spChg chg="mod">
          <ac:chgData name="william a" userId="c66c7249b60d4ab2" providerId="LiveId" clId="{87C21608-E2A8-4257-8F0F-8B3B1AE02CA2}" dt="2020-01-25T16:23:44.776" v="776" actId="20577"/>
          <ac:spMkLst>
            <pc:docMk/>
            <pc:sldMk cId="1515512664" sldId="310"/>
            <ac:spMk id="152" creationId="{00000000-0000-0000-0000-000000000000}"/>
          </ac:spMkLst>
        </pc:spChg>
        <pc:spChg chg="mod">
          <ac:chgData name="william a" userId="c66c7249b60d4ab2" providerId="LiveId" clId="{87C21608-E2A8-4257-8F0F-8B3B1AE02CA2}" dt="2020-01-25T16:23:49.943" v="787" actId="20577"/>
          <ac:spMkLst>
            <pc:docMk/>
            <pc:sldMk cId="1515512664" sldId="310"/>
            <ac:spMk id="153" creationId="{00000000-0000-0000-0000-000000000000}"/>
          </ac:spMkLst>
        </pc:spChg>
        <pc:spChg chg="mod">
          <ac:chgData name="william a" userId="c66c7249b60d4ab2" providerId="LiveId" clId="{87C21608-E2A8-4257-8F0F-8B3B1AE02CA2}" dt="2020-01-25T16:23:55.207" v="804" actId="20577"/>
          <ac:spMkLst>
            <pc:docMk/>
            <pc:sldMk cId="1515512664" sldId="310"/>
            <ac:spMk id="154" creationId="{00000000-0000-0000-0000-000000000000}"/>
          </ac:spMkLst>
        </pc:spChg>
        <pc:spChg chg="mod">
          <ac:chgData name="william a" userId="c66c7249b60d4ab2" providerId="LiveId" clId="{87C21608-E2A8-4257-8F0F-8B3B1AE02CA2}" dt="2020-01-25T16:23:58.069" v="815" actId="20577"/>
          <ac:spMkLst>
            <pc:docMk/>
            <pc:sldMk cId="1515512664" sldId="310"/>
            <ac:spMk id="155" creationId="{00000000-0000-0000-0000-000000000000}"/>
          </ac:spMkLst>
        </pc:spChg>
        <pc:spChg chg="mod">
          <ac:chgData name="william a" userId="c66c7249b60d4ab2" providerId="LiveId" clId="{87C21608-E2A8-4257-8F0F-8B3B1AE02CA2}" dt="2020-01-25T16:24:00.861" v="828" actId="20577"/>
          <ac:spMkLst>
            <pc:docMk/>
            <pc:sldMk cId="1515512664" sldId="310"/>
            <ac:spMk id="156" creationId="{00000000-0000-0000-0000-000000000000}"/>
          </ac:spMkLst>
        </pc:spChg>
        <pc:spChg chg="mod">
          <ac:chgData name="william a" userId="c66c7249b60d4ab2" providerId="LiveId" clId="{87C21608-E2A8-4257-8F0F-8B3B1AE02CA2}" dt="2020-01-25T16:23:28.024" v="750" actId="20577"/>
          <ac:spMkLst>
            <pc:docMk/>
            <pc:sldMk cId="1515512664" sldId="310"/>
            <ac:spMk id="157" creationId="{00000000-0000-0000-0000-000000000000}"/>
          </ac:spMkLst>
        </pc:spChg>
        <pc:spChg chg="mod">
          <ac:chgData name="william a" userId="c66c7249b60d4ab2" providerId="LiveId" clId="{87C21608-E2A8-4257-8F0F-8B3B1AE02CA2}" dt="2020-01-25T16:23:31.852" v="756" actId="20577"/>
          <ac:spMkLst>
            <pc:docMk/>
            <pc:sldMk cId="1515512664" sldId="310"/>
            <ac:spMk id="158" creationId="{00000000-0000-0000-0000-000000000000}"/>
          </ac:spMkLst>
        </pc:spChg>
        <pc:spChg chg="del">
          <ac:chgData name="william a" userId="c66c7249b60d4ab2" providerId="LiveId" clId="{87C21608-E2A8-4257-8F0F-8B3B1AE02CA2}" dt="2020-01-25T16:21:46.277" v="702" actId="478"/>
          <ac:spMkLst>
            <pc:docMk/>
            <pc:sldMk cId="1515512664" sldId="310"/>
            <ac:spMk id="159" creationId="{00000000-0000-0000-0000-000000000000}"/>
          </ac:spMkLst>
        </pc:spChg>
        <pc:grpChg chg="del">
          <ac:chgData name="william a" userId="c66c7249b60d4ab2" providerId="LiveId" clId="{87C21608-E2A8-4257-8F0F-8B3B1AE02CA2}" dt="2020-01-25T16:21:46.277" v="702" actId="478"/>
          <ac:grpSpMkLst>
            <pc:docMk/>
            <pc:sldMk cId="1515512664" sldId="310"/>
            <ac:grpSpMk id="88" creationId="{00000000-0000-0000-0000-000000000000}"/>
          </ac:grpSpMkLst>
        </pc:grpChg>
        <pc:picChg chg="add mod modCrop">
          <ac:chgData name="william a" userId="c66c7249b60d4ab2" providerId="LiveId" clId="{87C21608-E2A8-4257-8F0F-8B3B1AE02CA2}" dt="2020-01-25T16:22:58.638" v="706" actId="14826"/>
          <ac:picMkLst>
            <pc:docMk/>
            <pc:sldMk cId="1515512664" sldId="310"/>
            <ac:picMk id="3" creationId="{B7A007BB-0B44-4885-9E28-7B5DC6B21E02}"/>
          </ac:picMkLst>
        </pc:picChg>
        <pc:picChg chg="del">
          <ac:chgData name="william a" userId="c66c7249b60d4ab2" providerId="LiveId" clId="{87C21608-E2A8-4257-8F0F-8B3B1AE02CA2}" dt="2020-01-25T16:21:46.277" v="702" actId="478"/>
          <ac:picMkLst>
            <pc:docMk/>
            <pc:sldMk cId="1515512664" sldId="310"/>
            <ac:picMk id="32" creationId="{F962363E-C005-44FA-9F27-C88E966EF626}"/>
          </ac:picMkLst>
        </pc:picChg>
      </pc:sldChg>
      <pc:sldChg chg="modSp modTransition modNotesTx">
        <pc:chgData name="william a" userId="c66c7249b60d4ab2" providerId="LiveId" clId="{87C21608-E2A8-4257-8F0F-8B3B1AE02CA2}" dt="2020-02-05T04:59:15.003" v="23422" actId="6549"/>
        <pc:sldMkLst>
          <pc:docMk/>
          <pc:sldMk cId="1690938764" sldId="321"/>
        </pc:sldMkLst>
        <pc:spChg chg="mod">
          <ac:chgData name="william a" userId="c66c7249b60d4ab2" providerId="LiveId" clId="{87C21608-E2A8-4257-8F0F-8B3B1AE02CA2}" dt="2020-01-25T16:44:51.677" v="1302" actId="20577"/>
          <ac:spMkLst>
            <pc:docMk/>
            <pc:sldMk cId="1690938764" sldId="321"/>
            <ac:spMk id="2" creationId="{00000000-0000-0000-0000-000000000000}"/>
          </ac:spMkLst>
        </pc:spChg>
        <pc:spChg chg="mod">
          <ac:chgData name="william a" userId="c66c7249b60d4ab2" providerId="LiveId" clId="{87C21608-E2A8-4257-8F0F-8B3B1AE02CA2}" dt="2020-01-25T16:12:16.871" v="165" actId="20577"/>
          <ac:spMkLst>
            <pc:docMk/>
            <pc:sldMk cId="1690938764" sldId="321"/>
            <ac:spMk id="3" creationId="{00000000-0000-0000-0000-000000000000}"/>
          </ac:spMkLst>
        </pc:spChg>
        <pc:spChg chg="mod">
          <ac:chgData name="william a" userId="c66c7249b60d4ab2" providerId="LiveId" clId="{87C21608-E2A8-4257-8F0F-8B3B1AE02CA2}" dt="2020-01-25T16:10:08.744" v="20" actId="20577"/>
          <ac:spMkLst>
            <pc:docMk/>
            <pc:sldMk cId="1690938764" sldId="321"/>
            <ac:spMk id="4" creationId="{00000000-0000-0000-0000-000000000000}"/>
          </ac:spMkLst>
        </pc:spChg>
      </pc:sldChg>
      <pc:sldChg chg="modSp del modTransition">
        <pc:chgData name="william a" userId="c66c7249b60d4ab2" providerId="LiveId" clId="{87C21608-E2A8-4257-8F0F-8B3B1AE02CA2}" dt="2020-01-25T16:49:29.950" v="1464" actId="2696"/>
        <pc:sldMkLst>
          <pc:docMk/>
          <pc:sldMk cId="37594886" sldId="330"/>
        </pc:sldMkLst>
        <pc:spChg chg="mod">
          <ac:chgData name="william a" userId="c66c7249b60d4ab2" providerId="LiveId" clId="{87C21608-E2A8-4257-8F0F-8B3B1AE02CA2}" dt="2020-01-25T16:48:59.349" v="1441" actId="20577"/>
          <ac:spMkLst>
            <pc:docMk/>
            <pc:sldMk cId="37594886" sldId="330"/>
            <ac:spMk id="2" creationId="{EC900C2F-E01F-47BA-9C2C-436BCDA6FB6D}"/>
          </ac:spMkLst>
        </pc:spChg>
      </pc:sldChg>
      <pc:sldChg chg="del modTransition">
        <pc:chgData name="william a" userId="c66c7249b60d4ab2" providerId="LiveId" clId="{87C21608-E2A8-4257-8F0F-8B3B1AE02CA2}" dt="2020-02-06T04:11:16.802" v="30506" actId="2696"/>
        <pc:sldMkLst>
          <pc:docMk/>
          <pc:sldMk cId="3319312414" sldId="331"/>
        </pc:sldMkLst>
      </pc:sldChg>
      <pc:sldChg chg="del">
        <pc:chgData name="william a" userId="c66c7249b60d4ab2" providerId="LiveId" clId="{87C21608-E2A8-4257-8F0F-8B3B1AE02CA2}" dt="2020-01-25T16:44:27.550" v="1282" actId="2696"/>
        <pc:sldMkLst>
          <pc:docMk/>
          <pc:sldMk cId="2703487510" sldId="334"/>
        </pc:sldMkLst>
      </pc:sldChg>
      <pc:sldChg chg="addSp delSp modSp ord modTransition">
        <pc:chgData name="william a" userId="c66c7249b60d4ab2" providerId="LiveId" clId="{87C21608-E2A8-4257-8F0F-8B3B1AE02CA2}" dt="2020-02-06T04:11:24.562" v="30514" actId="6549"/>
        <pc:sldMkLst>
          <pc:docMk/>
          <pc:sldMk cId="3750996289" sldId="335"/>
        </pc:sldMkLst>
        <pc:spChg chg="add del mod">
          <ac:chgData name="william a" userId="c66c7249b60d4ab2" providerId="LiveId" clId="{87C21608-E2A8-4257-8F0F-8B3B1AE02CA2}" dt="2020-01-25T16:43:26.019" v="1258" actId="478"/>
          <ac:spMkLst>
            <pc:docMk/>
            <pc:sldMk cId="3750996289" sldId="335"/>
            <ac:spMk id="4" creationId="{19C956B1-BEF9-4F07-BBCC-75AA183ED630}"/>
          </ac:spMkLst>
        </pc:spChg>
        <pc:spChg chg="mod">
          <ac:chgData name="william a" userId="c66c7249b60d4ab2" providerId="LiveId" clId="{87C21608-E2A8-4257-8F0F-8B3B1AE02CA2}" dt="2020-01-25T16:43:18.579" v="1256" actId="14100"/>
          <ac:spMkLst>
            <pc:docMk/>
            <pc:sldMk cId="3750996289" sldId="335"/>
            <ac:spMk id="8" creationId="{F3D188B1-4F2D-4F11-B8DD-A35669F7063B}"/>
          </ac:spMkLst>
        </pc:spChg>
        <pc:spChg chg="mod">
          <ac:chgData name="william a" userId="c66c7249b60d4ab2" providerId="LiveId" clId="{87C21608-E2A8-4257-8F0F-8B3B1AE02CA2}" dt="2020-01-25T16:44:13.416" v="1273" actId="20577"/>
          <ac:spMkLst>
            <pc:docMk/>
            <pc:sldMk cId="3750996289" sldId="335"/>
            <ac:spMk id="9" creationId="{D92D0254-8EBC-45C7-8C34-F6A495FC9D71}"/>
          </ac:spMkLst>
        </pc:spChg>
        <pc:spChg chg="del">
          <ac:chgData name="william a" userId="c66c7249b60d4ab2" providerId="LiveId" clId="{87C21608-E2A8-4257-8F0F-8B3B1AE02CA2}" dt="2020-01-25T16:43:23.005" v="1257" actId="478"/>
          <ac:spMkLst>
            <pc:docMk/>
            <pc:sldMk cId="3750996289" sldId="335"/>
            <ac:spMk id="10" creationId="{D5EA8D29-8E4C-4B90-B794-E25F80372720}"/>
          </ac:spMkLst>
        </pc:spChg>
        <pc:spChg chg="add mod">
          <ac:chgData name="william a" userId="c66c7249b60d4ab2" providerId="LiveId" clId="{87C21608-E2A8-4257-8F0F-8B3B1AE02CA2}" dt="2020-01-25T16:44:22.650" v="1281" actId="20577"/>
          <ac:spMkLst>
            <pc:docMk/>
            <pc:sldMk cId="3750996289" sldId="335"/>
            <ac:spMk id="16" creationId="{1BC98696-B880-4ACF-8592-6599C21666C9}"/>
          </ac:spMkLst>
        </pc:spChg>
        <pc:spChg chg="add del mod">
          <ac:chgData name="william a" userId="c66c7249b60d4ab2" providerId="LiveId" clId="{87C21608-E2A8-4257-8F0F-8B3B1AE02CA2}" dt="2020-01-25T16:45:59.251" v="1400"/>
          <ac:spMkLst>
            <pc:docMk/>
            <pc:sldMk cId="3750996289" sldId="335"/>
            <ac:spMk id="20" creationId="{A013AC31-F4C4-496C-8E95-0B490BE3A81B}"/>
          </ac:spMkLst>
        </pc:spChg>
        <pc:spChg chg="add del mod">
          <ac:chgData name="william a" userId="c66c7249b60d4ab2" providerId="LiveId" clId="{87C21608-E2A8-4257-8F0F-8B3B1AE02CA2}" dt="2020-01-25T16:45:59.251" v="1400"/>
          <ac:spMkLst>
            <pc:docMk/>
            <pc:sldMk cId="3750996289" sldId="335"/>
            <ac:spMk id="21" creationId="{ADBC630A-25A2-4074-B3E3-1271D49BF95F}"/>
          </ac:spMkLst>
        </pc:spChg>
        <pc:spChg chg="add del">
          <ac:chgData name="william a" userId="c66c7249b60d4ab2" providerId="LiveId" clId="{87C21608-E2A8-4257-8F0F-8B3B1AE02CA2}" dt="2020-01-25T16:46:03.948" v="1406"/>
          <ac:spMkLst>
            <pc:docMk/>
            <pc:sldMk cId="3750996289" sldId="335"/>
            <ac:spMk id="22" creationId="{5D1E3450-E0B6-447A-97D2-C7C745588313}"/>
          </ac:spMkLst>
        </pc:spChg>
        <pc:spChg chg="add del">
          <ac:chgData name="william a" userId="c66c7249b60d4ab2" providerId="LiveId" clId="{87C21608-E2A8-4257-8F0F-8B3B1AE02CA2}" dt="2020-01-25T16:46:03.948" v="1406"/>
          <ac:spMkLst>
            <pc:docMk/>
            <pc:sldMk cId="3750996289" sldId="335"/>
            <ac:spMk id="23" creationId="{6F8CAF3B-24CD-4234-ACE8-D961F9845A5A}"/>
          </ac:spMkLst>
        </pc:spChg>
        <pc:spChg chg="add mod">
          <ac:chgData name="william a" userId="c66c7249b60d4ab2" providerId="LiveId" clId="{87C21608-E2A8-4257-8F0F-8B3B1AE02CA2}" dt="2020-02-06T04:11:24.562" v="30514" actId="6549"/>
          <ac:spMkLst>
            <pc:docMk/>
            <pc:sldMk cId="3750996289" sldId="335"/>
            <ac:spMk id="24" creationId="{C95C07BA-5F21-42F5-AC5C-A96815A4A2DE}"/>
          </ac:spMkLst>
        </pc:spChg>
        <pc:spChg chg="add mod">
          <ac:chgData name="william a" userId="c66c7249b60d4ab2" providerId="LiveId" clId="{87C21608-E2A8-4257-8F0F-8B3B1AE02CA2}" dt="2020-01-25T16:46:24.909" v="1408" actId="1076"/>
          <ac:spMkLst>
            <pc:docMk/>
            <pc:sldMk cId="3750996289" sldId="335"/>
            <ac:spMk id="25" creationId="{33F0DDA2-1799-4578-B5BE-07030AC6BD09}"/>
          </ac:spMkLst>
        </pc:spChg>
        <pc:spChg chg="add mod">
          <ac:chgData name="william a" userId="c66c7249b60d4ab2" providerId="LiveId" clId="{87C21608-E2A8-4257-8F0F-8B3B1AE02CA2}" dt="2020-01-25T16:46:34.279" v="1415" actId="20577"/>
          <ac:spMkLst>
            <pc:docMk/>
            <pc:sldMk cId="3750996289" sldId="335"/>
            <ac:spMk id="27" creationId="{32E926C0-C885-4891-8110-B702B095F00D}"/>
          </ac:spMkLst>
        </pc:spChg>
        <pc:spChg chg="add mod">
          <ac:chgData name="william a" userId="c66c7249b60d4ab2" providerId="LiveId" clId="{87C21608-E2A8-4257-8F0F-8B3B1AE02CA2}" dt="2020-01-25T16:46:31.197" v="1410" actId="1076"/>
          <ac:spMkLst>
            <pc:docMk/>
            <pc:sldMk cId="3750996289" sldId="335"/>
            <ac:spMk id="28" creationId="{C05632ED-02E7-4602-A299-157E1589A9AA}"/>
          </ac:spMkLst>
        </pc:spChg>
        <pc:grpChg chg="del">
          <ac:chgData name="william a" userId="c66c7249b60d4ab2" providerId="LiveId" clId="{87C21608-E2A8-4257-8F0F-8B3B1AE02CA2}" dt="2020-01-25T16:43:23.005" v="1257" actId="478"/>
          <ac:grpSpMkLst>
            <pc:docMk/>
            <pc:sldMk cId="3750996289" sldId="335"/>
            <ac:grpSpMk id="3" creationId="{FD5492F0-E11B-4609-8664-6078147EA417}"/>
          </ac:grpSpMkLst>
        </pc:grpChg>
        <pc:grpChg chg="add mod">
          <ac:chgData name="william a" userId="c66c7249b60d4ab2" providerId="LiveId" clId="{87C21608-E2A8-4257-8F0F-8B3B1AE02CA2}" dt="2020-01-25T16:44:19.990" v="1275" actId="1076"/>
          <ac:grpSpMkLst>
            <pc:docMk/>
            <pc:sldMk cId="3750996289" sldId="335"/>
            <ac:grpSpMk id="17" creationId="{E9FDB700-8A28-4C90-BA26-F35189EB410A}"/>
          </ac:grpSpMkLst>
        </pc:grpChg>
        <pc:picChg chg="add mod modCrop">
          <ac:chgData name="william a" userId="c66c7249b60d4ab2" providerId="LiveId" clId="{87C21608-E2A8-4257-8F0F-8B3B1AE02CA2}" dt="2020-02-06T04:11:00.397" v="30504" actId="14100"/>
          <ac:picMkLst>
            <pc:docMk/>
            <pc:sldMk cId="3750996289" sldId="335"/>
            <ac:picMk id="6" creationId="{F6FE0CA0-FE4B-4FE8-995A-952A5CA17645}"/>
          </ac:picMkLst>
        </pc:picChg>
        <pc:picChg chg="add mod">
          <ac:chgData name="william a" userId="c66c7249b60d4ab2" providerId="LiveId" clId="{87C21608-E2A8-4257-8F0F-8B3B1AE02CA2}" dt="2020-01-25T16:46:24.909" v="1408" actId="1076"/>
          <ac:picMkLst>
            <pc:docMk/>
            <pc:sldMk cId="3750996289" sldId="335"/>
            <ac:picMk id="26" creationId="{7D928189-5315-4F5C-B13E-21B725D890DA}"/>
          </ac:picMkLst>
        </pc:picChg>
        <pc:picChg chg="add mod">
          <ac:chgData name="william a" userId="c66c7249b60d4ab2" providerId="LiveId" clId="{87C21608-E2A8-4257-8F0F-8B3B1AE02CA2}" dt="2020-01-25T16:46:31.197" v="1410" actId="1076"/>
          <ac:picMkLst>
            <pc:docMk/>
            <pc:sldMk cId="3750996289" sldId="335"/>
            <ac:picMk id="29" creationId="{710D3DFD-F2B3-4D86-B44E-A7398FDC4A5E}"/>
          </ac:picMkLst>
        </pc:picChg>
      </pc:sldChg>
      <pc:sldChg chg="del">
        <pc:chgData name="william a" userId="c66c7249b60d4ab2" providerId="LiveId" clId="{87C21608-E2A8-4257-8F0F-8B3B1AE02CA2}" dt="2020-01-25T16:14:48.028" v="166" actId="2696"/>
        <pc:sldMkLst>
          <pc:docMk/>
          <pc:sldMk cId="1596964663" sldId="338"/>
        </pc:sldMkLst>
      </pc:sldChg>
      <pc:sldChg chg="modSp modNotesTx">
        <pc:chgData name="william a" userId="c66c7249b60d4ab2" providerId="LiveId" clId="{87C21608-E2A8-4257-8F0F-8B3B1AE02CA2}" dt="2020-02-07T03:28:34.896" v="31269" actId="20577"/>
        <pc:sldMkLst>
          <pc:docMk/>
          <pc:sldMk cId="609362847" sldId="339"/>
        </pc:sldMkLst>
        <pc:spChg chg="mod">
          <ac:chgData name="william a" userId="c66c7249b60d4ab2" providerId="LiveId" clId="{87C21608-E2A8-4257-8F0F-8B3B1AE02CA2}" dt="2020-01-25T16:33:55.245" v="1068" actId="15"/>
          <ac:spMkLst>
            <pc:docMk/>
            <pc:sldMk cId="609362847" sldId="339"/>
            <ac:spMk id="2" creationId="{EF24CA04-327F-4A45-8923-92F6874B5AD6}"/>
          </ac:spMkLst>
        </pc:spChg>
      </pc:sldChg>
      <pc:sldChg chg="addSp delSp modSp mod setBg modClrScheme chgLayout modNotesTx">
        <pc:chgData name="william a" userId="c66c7249b60d4ab2" providerId="LiveId" clId="{87C21608-E2A8-4257-8F0F-8B3B1AE02CA2}" dt="2020-02-04T02:35:38.112" v="9929" actId="5793"/>
        <pc:sldMkLst>
          <pc:docMk/>
          <pc:sldMk cId="2294722125" sldId="340"/>
        </pc:sldMkLst>
        <pc:spChg chg="add del mod">
          <ac:chgData name="william a" userId="c66c7249b60d4ab2" providerId="LiveId" clId="{87C21608-E2A8-4257-8F0F-8B3B1AE02CA2}" dt="2020-02-04T02:35:38.112" v="9929" actId="5793"/>
          <ac:spMkLst>
            <pc:docMk/>
            <pc:sldMk cId="2294722125" sldId="340"/>
            <ac:spMk id="2" creationId="{EF24CA04-327F-4A45-8923-92F6874B5AD6}"/>
          </ac:spMkLst>
        </pc:spChg>
        <pc:spChg chg="mod">
          <ac:chgData name="william a" userId="c66c7249b60d4ab2" providerId="LiveId" clId="{87C21608-E2A8-4257-8F0F-8B3B1AE02CA2}" dt="2020-01-25T16:50:59.085" v="1544" actId="26606"/>
          <ac:spMkLst>
            <pc:docMk/>
            <pc:sldMk cId="2294722125" sldId="340"/>
            <ac:spMk id="3" creationId="{53E16ADB-5B3B-4086-A261-D6274ABB7FBA}"/>
          </ac:spMkLst>
        </pc:spChg>
        <pc:spChg chg="add del mod">
          <ac:chgData name="william a" userId="c66c7249b60d4ab2" providerId="LiveId" clId="{87C21608-E2A8-4257-8F0F-8B3B1AE02CA2}" dt="2020-01-25T16:50:58.286" v="1542" actId="26606"/>
          <ac:spMkLst>
            <pc:docMk/>
            <pc:sldMk cId="2294722125" sldId="340"/>
            <ac:spMk id="9" creationId="{EF24CA04-327F-4A45-8923-92F6874B5AD6}"/>
          </ac:spMkLst>
        </pc:spChg>
        <pc:graphicFrameChg chg="add del mod">
          <ac:chgData name="william a" userId="c66c7249b60d4ab2" providerId="LiveId" clId="{87C21608-E2A8-4257-8F0F-8B3B1AE02CA2}" dt="2020-01-25T16:50:54.687" v="1538" actId="26606"/>
          <ac:graphicFrameMkLst>
            <pc:docMk/>
            <pc:sldMk cId="2294722125" sldId="340"/>
            <ac:graphicFrameMk id="5" creationId="{204CAFF8-63BB-49E2-ABA4-C189306FB07D}"/>
          </ac:graphicFrameMkLst>
        </pc:graphicFrameChg>
        <pc:graphicFrameChg chg="add del mod">
          <ac:chgData name="william a" userId="c66c7249b60d4ab2" providerId="LiveId" clId="{87C21608-E2A8-4257-8F0F-8B3B1AE02CA2}" dt="2020-01-25T16:50:55.889" v="1540" actId="26606"/>
          <ac:graphicFrameMkLst>
            <pc:docMk/>
            <pc:sldMk cId="2294722125" sldId="340"/>
            <ac:graphicFrameMk id="7" creationId="{A9A1EAB1-F453-49C4-BA73-DE55E634C6BC}"/>
          </ac:graphicFrameMkLst>
        </pc:graphicFrameChg>
        <pc:graphicFrameChg chg="add del mod">
          <ac:chgData name="william a" userId="c66c7249b60d4ab2" providerId="LiveId" clId="{87C21608-E2A8-4257-8F0F-8B3B1AE02CA2}" dt="2020-01-25T16:50:59.085" v="1544" actId="26606"/>
          <ac:graphicFrameMkLst>
            <pc:docMk/>
            <pc:sldMk cId="2294722125" sldId="340"/>
            <ac:graphicFrameMk id="11" creationId="{204CAFF8-63BB-49E2-ABA4-C189306FB07D}"/>
          </ac:graphicFrameMkLst>
        </pc:graphicFrameChg>
      </pc:sldChg>
      <pc:sldChg chg="modSp modNotesTx">
        <pc:chgData name="william a" userId="c66c7249b60d4ab2" providerId="LiveId" clId="{87C21608-E2A8-4257-8F0F-8B3B1AE02CA2}" dt="2020-02-06T02:20:54.240" v="25450" actId="6549"/>
        <pc:sldMkLst>
          <pc:docMk/>
          <pc:sldMk cId="2488111963" sldId="341"/>
        </pc:sldMkLst>
        <pc:spChg chg="mod">
          <ac:chgData name="william a" userId="c66c7249b60d4ab2" providerId="LiveId" clId="{87C21608-E2A8-4257-8F0F-8B3B1AE02CA2}" dt="2020-02-05T20:51:31.978" v="23733" actId="1076"/>
          <ac:spMkLst>
            <pc:docMk/>
            <pc:sldMk cId="2488111963" sldId="341"/>
            <ac:spMk id="4" creationId="{8E7BBD14-9F4A-4380-9D62-C4EF00230C55}"/>
          </ac:spMkLst>
        </pc:spChg>
        <pc:picChg chg="mod">
          <ac:chgData name="william a" userId="c66c7249b60d4ab2" providerId="LiveId" clId="{87C21608-E2A8-4257-8F0F-8B3B1AE02CA2}" dt="2020-01-25T17:58:25.906" v="3056" actId="167"/>
          <ac:picMkLst>
            <pc:docMk/>
            <pc:sldMk cId="2488111963" sldId="341"/>
            <ac:picMk id="3074" creationId="{CF0AEEA9-9493-4BF8-A5C8-B00DD13F66B9}"/>
          </ac:picMkLst>
        </pc:picChg>
      </pc:sldChg>
      <pc:sldChg chg="addSp modSp modNotesTx">
        <pc:chgData name="william a" userId="c66c7249b60d4ab2" providerId="LiveId" clId="{87C21608-E2A8-4257-8F0F-8B3B1AE02CA2}" dt="2020-02-06T04:26:04.500" v="30676" actId="20577"/>
        <pc:sldMkLst>
          <pc:docMk/>
          <pc:sldMk cId="2659203831" sldId="342"/>
        </pc:sldMkLst>
        <pc:spChg chg="mod">
          <ac:chgData name="william a" userId="c66c7249b60d4ab2" providerId="LiveId" clId="{87C21608-E2A8-4257-8F0F-8B3B1AE02CA2}" dt="2020-01-25T20:01:45.734" v="5280" actId="20577"/>
          <ac:spMkLst>
            <pc:docMk/>
            <pc:sldMk cId="2659203831" sldId="342"/>
            <ac:spMk id="2" creationId="{EF24CA04-327F-4A45-8923-92F6874B5AD6}"/>
          </ac:spMkLst>
        </pc:spChg>
        <pc:spChg chg="mod">
          <ac:chgData name="william a" userId="c66c7249b60d4ab2" providerId="LiveId" clId="{87C21608-E2A8-4257-8F0F-8B3B1AE02CA2}" dt="2020-01-25T19:27:48.487" v="4541" actId="20577"/>
          <ac:spMkLst>
            <pc:docMk/>
            <pc:sldMk cId="2659203831" sldId="342"/>
            <ac:spMk id="3" creationId="{53E16ADB-5B3B-4086-A261-D6274ABB7FBA}"/>
          </ac:spMkLst>
        </pc:spChg>
        <pc:picChg chg="add mod">
          <ac:chgData name="william a" userId="c66c7249b60d4ab2" providerId="LiveId" clId="{87C21608-E2A8-4257-8F0F-8B3B1AE02CA2}" dt="2020-01-25T17:37:17.985" v="2328" actId="14100"/>
          <ac:picMkLst>
            <pc:docMk/>
            <pc:sldMk cId="2659203831" sldId="342"/>
            <ac:picMk id="1026" creationId="{BB249F3D-0938-4487-A05C-BF21760BE376}"/>
          </ac:picMkLst>
        </pc:picChg>
      </pc:sldChg>
      <pc:sldChg chg="addSp modSp modNotesTx">
        <pc:chgData name="william a" userId="c66c7249b60d4ab2" providerId="LiveId" clId="{87C21608-E2A8-4257-8F0F-8B3B1AE02CA2}" dt="2020-02-06T04:32:56.740" v="30900" actId="20577"/>
        <pc:sldMkLst>
          <pc:docMk/>
          <pc:sldMk cId="3291582766" sldId="343"/>
        </pc:sldMkLst>
        <pc:spChg chg="mod">
          <ac:chgData name="william a" userId="c66c7249b60d4ab2" providerId="LiveId" clId="{87C21608-E2A8-4257-8F0F-8B3B1AE02CA2}" dt="2020-02-04T03:07:44.444" v="10762"/>
          <ac:spMkLst>
            <pc:docMk/>
            <pc:sldMk cId="3291582766" sldId="343"/>
            <ac:spMk id="2" creationId="{EF24CA04-327F-4A45-8923-92F6874B5AD6}"/>
          </ac:spMkLst>
        </pc:spChg>
        <pc:picChg chg="add mod">
          <ac:chgData name="william a" userId="c66c7249b60d4ab2" providerId="LiveId" clId="{87C21608-E2A8-4257-8F0F-8B3B1AE02CA2}" dt="2020-01-25T19:34:46.172" v="4641" actId="1037"/>
          <ac:picMkLst>
            <pc:docMk/>
            <pc:sldMk cId="3291582766" sldId="343"/>
            <ac:picMk id="4098" creationId="{1CE10EEF-C86B-444C-B36F-CFEB7CB557A0}"/>
          </ac:picMkLst>
        </pc:picChg>
      </pc:sldChg>
      <pc:sldChg chg="addSp modSp modAnim modNotesTx">
        <pc:chgData name="william a" userId="c66c7249b60d4ab2" providerId="LiveId" clId="{87C21608-E2A8-4257-8F0F-8B3B1AE02CA2}" dt="2020-02-06T04:28:38.004" v="30818" actId="368"/>
        <pc:sldMkLst>
          <pc:docMk/>
          <pc:sldMk cId="4055636555" sldId="344"/>
        </pc:sldMkLst>
        <pc:spChg chg="mod">
          <ac:chgData name="william a" userId="c66c7249b60d4ab2" providerId="LiveId" clId="{87C21608-E2A8-4257-8F0F-8B3B1AE02CA2}" dt="2020-02-05T21:19:28.019" v="23735" actId="20577"/>
          <ac:spMkLst>
            <pc:docMk/>
            <pc:sldMk cId="4055636555" sldId="344"/>
            <ac:spMk id="2" creationId="{EF24CA04-327F-4A45-8923-92F6874B5AD6}"/>
          </ac:spMkLst>
        </pc:spChg>
        <pc:spChg chg="mod">
          <ac:chgData name="william a" userId="c66c7249b60d4ab2" providerId="LiveId" clId="{87C21608-E2A8-4257-8F0F-8B3B1AE02CA2}" dt="2020-01-25T19:27:08.755" v="4514" actId="6549"/>
          <ac:spMkLst>
            <pc:docMk/>
            <pc:sldMk cId="4055636555" sldId="344"/>
            <ac:spMk id="3" creationId="{53E16ADB-5B3B-4086-A261-D6274ABB7FBA}"/>
          </ac:spMkLst>
        </pc:spChg>
        <pc:picChg chg="add mod">
          <ac:chgData name="william a" userId="c66c7249b60d4ab2" providerId="LiveId" clId="{87C21608-E2A8-4257-8F0F-8B3B1AE02CA2}" dt="2020-01-25T18:36:43.015" v="3673" actId="14100"/>
          <ac:picMkLst>
            <pc:docMk/>
            <pc:sldMk cId="4055636555" sldId="344"/>
            <ac:picMk id="2050" creationId="{9D9F269B-6976-42D9-AFF6-306E3AACE68B}"/>
          </ac:picMkLst>
        </pc:picChg>
      </pc:sldChg>
      <pc:sldChg chg="modSp ord modNotesTx">
        <pc:chgData name="william a" userId="c66c7249b60d4ab2" providerId="LiveId" clId="{87C21608-E2A8-4257-8F0F-8B3B1AE02CA2}" dt="2020-02-06T03:11:45.450" v="27174" actId="20577"/>
        <pc:sldMkLst>
          <pc:docMk/>
          <pc:sldMk cId="3797718599" sldId="345"/>
        </pc:sldMkLst>
        <pc:spChg chg="mod">
          <ac:chgData name="william a" userId="c66c7249b60d4ab2" providerId="LiveId" clId="{87C21608-E2A8-4257-8F0F-8B3B1AE02CA2}" dt="2020-02-06T03:11:45.450" v="27174" actId="20577"/>
          <ac:spMkLst>
            <pc:docMk/>
            <pc:sldMk cId="3797718599" sldId="345"/>
            <ac:spMk id="2" creationId="{EF24CA04-327F-4A45-8923-92F6874B5AD6}"/>
          </ac:spMkLst>
        </pc:spChg>
        <pc:spChg chg="mod">
          <ac:chgData name="william a" userId="c66c7249b60d4ab2" providerId="LiveId" clId="{87C21608-E2A8-4257-8F0F-8B3B1AE02CA2}" dt="2020-01-25T19:54:54.354" v="4967" actId="20577"/>
          <ac:spMkLst>
            <pc:docMk/>
            <pc:sldMk cId="3797718599" sldId="345"/>
            <ac:spMk id="3" creationId="{53E16ADB-5B3B-4086-A261-D6274ABB7FBA}"/>
          </ac:spMkLst>
        </pc:spChg>
      </pc:sldChg>
      <pc:sldChg chg="addSp modSp modAnim modNotesTx">
        <pc:chgData name="william a" userId="c66c7249b60d4ab2" providerId="LiveId" clId="{87C21608-E2A8-4257-8F0F-8B3B1AE02CA2}" dt="2020-02-07T03:26:40.828" v="31262" actId="20577"/>
        <pc:sldMkLst>
          <pc:docMk/>
          <pc:sldMk cId="3003307176" sldId="346"/>
        </pc:sldMkLst>
        <pc:spChg chg="mod">
          <ac:chgData name="william a" userId="c66c7249b60d4ab2" providerId="LiveId" clId="{87C21608-E2A8-4257-8F0F-8B3B1AE02CA2}" dt="2020-02-05T21:36:19.732" v="23846" actId="20577"/>
          <ac:spMkLst>
            <pc:docMk/>
            <pc:sldMk cId="3003307176" sldId="346"/>
            <ac:spMk id="2" creationId="{EF24CA04-327F-4A45-8923-92F6874B5AD6}"/>
          </ac:spMkLst>
        </pc:spChg>
        <pc:picChg chg="add">
          <ac:chgData name="william a" userId="c66c7249b60d4ab2" providerId="LiveId" clId="{87C21608-E2A8-4257-8F0F-8B3B1AE02CA2}" dt="2020-01-25T19:35:05.109" v="4642"/>
          <ac:picMkLst>
            <pc:docMk/>
            <pc:sldMk cId="3003307176" sldId="346"/>
            <ac:picMk id="4" creationId="{9EFD10B0-602E-4EFF-BC58-0B8A85AD1050}"/>
          </ac:picMkLst>
        </pc:picChg>
      </pc:sldChg>
      <pc:sldChg chg="addSp delSp modSp modNotesTx">
        <pc:chgData name="william a" userId="c66c7249b60d4ab2" providerId="LiveId" clId="{87C21608-E2A8-4257-8F0F-8B3B1AE02CA2}" dt="2020-02-06T04:54:50.347" v="31141" actId="6549"/>
        <pc:sldMkLst>
          <pc:docMk/>
          <pc:sldMk cId="1033366313" sldId="347"/>
        </pc:sldMkLst>
        <pc:spChg chg="mod">
          <ac:chgData name="william a" userId="c66c7249b60d4ab2" providerId="LiveId" clId="{87C21608-E2A8-4257-8F0F-8B3B1AE02CA2}" dt="2020-02-06T04:54:50.347" v="31141" actId="6549"/>
          <ac:spMkLst>
            <pc:docMk/>
            <pc:sldMk cId="1033366313" sldId="347"/>
            <ac:spMk id="2" creationId="{EF24CA04-327F-4A45-8923-92F6874B5AD6}"/>
          </ac:spMkLst>
        </pc:spChg>
        <pc:spChg chg="mod">
          <ac:chgData name="william a" userId="c66c7249b60d4ab2" providerId="LiveId" clId="{87C21608-E2A8-4257-8F0F-8B3B1AE02CA2}" dt="2020-01-25T19:32:35.799" v="4614" actId="20577"/>
          <ac:spMkLst>
            <pc:docMk/>
            <pc:sldMk cId="1033366313" sldId="347"/>
            <ac:spMk id="3" creationId="{53E16ADB-5B3B-4086-A261-D6274ABB7FBA}"/>
          </ac:spMkLst>
        </pc:spChg>
        <pc:picChg chg="add del mod">
          <ac:chgData name="william a" userId="c66c7249b60d4ab2" providerId="LiveId" clId="{87C21608-E2A8-4257-8F0F-8B3B1AE02CA2}" dt="2020-01-25T20:06:32.996" v="5456"/>
          <ac:picMkLst>
            <pc:docMk/>
            <pc:sldMk cId="1033366313" sldId="347"/>
            <ac:picMk id="3074" creationId="{6034DFA1-76C1-4B18-8991-C8AFDECE8BE1}"/>
          </ac:picMkLst>
        </pc:picChg>
      </pc:sldChg>
      <pc:sldChg chg="modSp modAnim modNotesTx">
        <pc:chgData name="william a" userId="c66c7249b60d4ab2" providerId="LiveId" clId="{87C21608-E2A8-4257-8F0F-8B3B1AE02CA2}" dt="2020-02-07T04:21:03.023" v="31605" actId="6549"/>
        <pc:sldMkLst>
          <pc:docMk/>
          <pc:sldMk cId="2363909983" sldId="348"/>
        </pc:sldMkLst>
        <pc:spChg chg="mod">
          <ac:chgData name="william a" userId="c66c7249b60d4ab2" providerId="LiveId" clId="{87C21608-E2A8-4257-8F0F-8B3B1AE02CA2}" dt="2020-01-25T16:32:48.838" v="1029" actId="20577"/>
          <ac:spMkLst>
            <pc:docMk/>
            <pc:sldMk cId="2363909983" sldId="348"/>
            <ac:spMk id="2" creationId="{B3ADF4C9-17E7-4A38-9C43-7F6F1B602B98}"/>
          </ac:spMkLst>
        </pc:spChg>
        <pc:spChg chg="mod">
          <ac:chgData name="william a" userId="c66c7249b60d4ab2" providerId="LiveId" clId="{87C21608-E2A8-4257-8F0F-8B3B1AE02CA2}" dt="2020-02-04T03:36:00.595" v="11264" actId="20577"/>
          <ac:spMkLst>
            <pc:docMk/>
            <pc:sldMk cId="2363909983" sldId="348"/>
            <ac:spMk id="3" creationId="{26FBC2D6-8663-46AB-B95D-12060B43CE5C}"/>
          </ac:spMkLst>
        </pc:spChg>
      </pc:sldChg>
      <pc:sldChg chg="addSp delSp modSp mod setBg modClrScheme chgLayout modNotesTx">
        <pc:chgData name="william a" userId="c66c7249b60d4ab2" providerId="LiveId" clId="{87C21608-E2A8-4257-8F0F-8B3B1AE02CA2}" dt="2020-02-07T03:45:52.963" v="31367" actId="20577"/>
        <pc:sldMkLst>
          <pc:docMk/>
          <pc:sldMk cId="2014374009" sldId="349"/>
        </pc:sldMkLst>
        <pc:spChg chg="mod">
          <ac:chgData name="william a" userId="c66c7249b60d4ab2" providerId="LiveId" clId="{87C21608-E2A8-4257-8F0F-8B3B1AE02CA2}" dt="2020-02-07T03:10:01.174" v="31180" actId="27636"/>
          <ac:spMkLst>
            <pc:docMk/>
            <pc:sldMk cId="2014374009" sldId="349"/>
            <ac:spMk id="2" creationId="{EF24CA04-327F-4A45-8923-92F6874B5AD6}"/>
          </ac:spMkLst>
        </pc:spChg>
        <pc:spChg chg="mod">
          <ac:chgData name="william a" userId="c66c7249b60d4ab2" providerId="LiveId" clId="{87C21608-E2A8-4257-8F0F-8B3B1AE02CA2}" dt="2020-01-25T23:19:25.373" v="7645" actId="20577"/>
          <ac:spMkLst>
            <pc:docMk/>
            <pc:sldMk cId="2014374009" sldId="349"/>
            <ac:spMk id="3" creationId="{53E16ADB-5B3B-4086-A261-D6274ABB7FBA}"/>
          </ac:spMkLst>
        </pc:spChg>
        <pc:spChg chg="add del mod">
          <ac:chgData name="william a" userId="c66c7249b60d4ab2" providerId="LiveId" clId="{87C21608-E2A8-4257-8F0F-8B3B1AE02CA2}" dt="2020-01-25T22:32:59.454" v="6522"/>
          <ac:spMkLst>
            <pc:docMk/>
            <pc:sldMk cId="2014374009" sldId="349"/>
            <ac:spMk id="4" creationId="{6714ABCA-0FEB-4371-B370-3EAB8D44CBEA}"/>
          </ac:spMkLst>
        </pc:spChg>
        <pc:spChg chg="add del mod">
          <ac:chgData name="william a" userId="c66c7249b60d4ab2" providerId="LiveId" clId="{87C21608-E2A8-4257-8F0F-8B3B1AE02CA2}" dt="2020-01-25T22:32:59.454" v="6522"/>
          <ac:spMkLst>
            <pc:docMk/>
            <pc:sldMk cId="2014374009" sldId="349"/>
            <ac:spMk id="5" creationId="{10B5EE4F-D609-4EB1-940E-3702FC7EF26B}"/>
          </ac:spMkLst>
        </pc:spChg>
        <pc:spChg chg="add del mod">
          <ac:chgData name="william a" userId="c66c7249b60d4ab2" providerId="LiveId" clId="{87C21608-E2A8-4257-8F0F-8B3B1AE02CA2}" dt="2020-01-25T22:32:59.454" v="6522"/>
          <ac:spMkLst>
            <pc:docMk/>
            <pc:sldMk cId="2014374009" sldId="349"/>
            <ac:spMk id="6" creationId="{4FBEEC73-9948-4776-BCBB-5862AF1062D3}"/>
          </ac:spMkLst>
        </pc:spChg>
        <pc:spChg chg="add del mod">
          <ac:chgData name="william a" userId="c66c7249b60d4ab2" providerId="LiveId" clId="{87C21608-E2A8-4257-8F0F-8B3B1AE02CA2}" dt="2020-01-25T22:32:59.454" v="6522"/>
          <ac:spMkLst>
            <pc:docMk/>
            <pc:sldMk cId="2014374009" sldId="349"/>
            <ac:spMk id="7" creationId="{916901D1-0355-418C-85DA-7F31B8E6C820}"/>
          </ac:spMkLst>
        </pc:spChg>
        <pc:spChg chg="add del mod">
          <ac:chgData name="william a" userId="c66c7249b60d4ab2" providerId="LiveId" clId="{87C21608-E2A8-4257-8F0F-8B3B1AE02CA2}" dt="2020-01-25T22:32:59.454" v="6522"/>
          <ac:spMkLst>
            <pc:docMk/>
            <pc:sldMk cId="2014374009" sldId="349"/>
            <ac:spMk id="8" creationId="{83D0E489-64B7-4914-804E-AF1F33CF1F97}"/>
          </ac:spMkLst>
        </pc:spChg>
      </pc:sldChg>
      <pc:sldChg chg="modSp mod ord setBg modClrScheme modAnim chgLayout modNotesTx">
        <pc:chgData name="william a" userId="c66c7249b60d4ab2" providerId="LiveId" clId="{87C21608-E2A8-4257-8F0F-8B3B1AE02CA2}" dt="2020-02-07T03:52:11.028" v="31537" actId="20577"/>
        <pc:sldMkLst>
          <pc:docMk/>
          <pc:sldMk cId="2137236302" sldId="350"/>
        </pc:sldMkLst>
        <pc:spChg chg="mod">
          <ac:chgData name="william a" userId="c66c7249b60d4ab2" providerId="LiveId" clId="{87C21608-E2A8-4257-8F0F-8B3B1AE02CA2}" dt="2020-02-07T03:52:01.675" v="31530" actId="57"/>
          <ac:spMkLst>
            <pc:docMk/>
            <pc:sldMk cId="2137236302" sldId="350"/>
            <ac:spMk id="2" creationId="{EF24CA04-327F-4A45-8923-92F6874B5AD6}"/>
          </ac:spMkLst>
        </pc:spChg>
        <pc:spChg chg="mod">
          <ac:chgData name="william a" userId="c66c7249b60d4ab2" providerId="LiveId" clId="{87C21608-E2A8-4257-8F0F-8B3B1AE02CA2}" dt="2020-01-25T23:44:46.883" v="9001" actId="26606"/>
          <ac:spMkLst>
            <pc:docMk/>
            <pc:sldMk cId="2137236302" sldId="350"/>
            <ac:spMk id="3" creationId="{53E16ADB-5B3B-4086-A261-D6274ABB7FBA}"/>
          </ac:spMkLst>
        </pc:spChg>
      </pc:sldChg>
      <pc:sldChg chg="modSp modNotesTx">
        <pc:chgData name="william a" userId="c66c7249b60d4ab2" providerId="LiveId" clId="{87C21608-E2A8-4257-8F0F-8B3B1AE02CA2}" dt="2020-02-06T03:39:31.396" v="28885" actId="113"/>
        <pc:sldMkLst>
          <pc:docMk/>
          <pc:sldMk cId="3720744517" sldId="351"/>
        </pc:sldMkLst>
        <pc:spChg chg="mod">
          <ac:chgData name="william a" userId="c66c7249b60d4ab2" providerId="LiveId" clId="{87C21608-E2A8-4257-8F0F-8B3B1AE02CA2}" dt="2020-02-06T03:39:31.396" v="28885" actId="113"/>
          <ac:spMkLst>
            <pc:docMk/>
            <pc:sldMk cId="3720744517" sldId="351"/>
            <ac:spMk id="2" creationId="{EF24CA04-327F-4A45-8923-92F6874B5AD6}"/>
          </ac:spMkLst>
        </pc:spChg>
      </pc:sldChg>
      <pc:sldChg chg="modSp ord modAnim modNotesTx">
        <pc:chgData name="william a" userId="c66c7249b60d4ab2" providerId="LiveId" clId="{87C21608-E2A8-4257-8F0F-8B3B1AE02CA2}" dt="2020-02-07T03:50:15.903" v="31522" actId="113"/>
        <pc:sldMkLst>
          <pc:docMk/>
          <pc:sldMk cId="1944552648" sldId="352"/>
        </pc:sldMkLst>
        <pc:spChg chg="mod">
          <ac:chgData name="william a" userId="c66c7249b60d4ab2" providerId="LiveId" clId="{87C21608-E2A8-4257-8F0F-8B3B1AE02CA2}" dt="2020-02-07T03:50:15.903" v="31522" actId="113"/>
          <ac:spMkLst>
            <pc:docMk/>
            <pc:sldMk cId="1944552648" sldId="352"/>
            <ac:spMk id="2" creationId="{EF24CA04-327F-4A45-8923-92F6874B5AD6}"/>
          </ac:spMkLst>
        </pc:spChg>
      </pc:sldChg>
      <pc:sldChg chg="delSp modSp modNotesTx">
        <pc:chgData name="william a" userId="c66c7249b60d4ab2" providerId="LiveId" clId="{87C21608-E2A8-4257-8F0F-8B3B1AE02CA2}" dt="2020-02-06T04:07:58.335" v="30335" actId="20577"/>
        <pc:sldMkLst>
          <pc:docMk/>
          <pc:sldMk cId="4173013666" sldId="353"/>
        </pc:sldMkLst>
        <pc:spChg chg="mod">
          <ac:chgData name="william a" userId="c66c7249b60d4ab2" providerId="LiveId" clId="{87C21608-E2A8-4257-8F0F-8B3B1AE02CA2}" dt="2020-02-05T03:36:50.435" v="20518" actId="1076"/>
          <ac:spMkLst>
            <pc:docMk/>
            <pc:sldMk cId="4173013666" sldId="353"/>
            <ac:spMk id="2" creationId="{EF24CA04-327F-4A45-8923-92F6874B5AD6}"/>
          </ac:spMkLst>
        </pc:spChg>
        <pc:spChg chg="del mod">
          <ac:chgData name="william a" userId="c66c7249b60d4ab2" providerId="LiveId" clId="{87C21608-E2A8-4257-8F0F-8B3B1AE02CA2}" dt="2020-02-05T00:35:53.147" v="15427" actId="478"/>
          <ac:spMkLst>
            <pc:docMk/>
            <pc:sldMk cId="4173013666" sldId="353"/>
            <ac:spMk id="3" creationId="{53E16ADB-5B3B-4086-A261-D6274ABB7FBA}"/>
          </ac:spMkLst>
        </pc:spChg>
      </pc:sldChg>
      <pc:sldChg chg="addSp delSp modSp modAnim modNotesTx">
        <pc:chgData name="william a" userId="c66c7249b60d4ab2" providerId="LiveId" clId="{87C21608-E2A8-4257-8F0F-8B3B1AE02CA2}" dt="2020-02-07T03:59:05.365" v="31592" actId="1076"/>
        <pc:sldMkLst>
          <pc:docMk/>
          <pc:sldMk cId="3402900499" sldId="354"/>
        </pc:sldMkLst>
        <pc:spChg chg="del">
          <ac:chgData name="william a" userId="c66c7249b60d4ab2" providerId="LiveId" clId="{87C21608-E2A8-4257-8F0F-8B3B1AE02CA2}" dt="2020-02-05T02:15:01.755" v="18480" actId="478"/>
          <ac:spMkLst>
            <pc:docMk/>
            <pc:sldMk cId="3402900499" sldId="354"/>
            <ac:spMk id="3" creationId="{53E16ADB-5B3B-4086-A261-D6274ABB7FBA}"/>
          </ac:spMkLst>
        </pc:spChg>
        <pc:spChg chg="add mod">
          <ac:chgData name="william a" userId="c66c7249b60d4ab2" providerId="LiveId" clId="{87C21608-E2A8-4257-8F0F-8B3B1AE02CA2}" dt="2020-02-07T03:59:05.365" v="31592" actId="1076"/>
          <ac:spMkLst>
            <pc:docMk/>
            <pc:sldMk cId="3402900499" sldId="354"/>
            <ac:spMk id="3" creationId="{D7D30163-0F0D-4E12-822A-45895CD625A8}"/>
          </ac:spMkLst>
        </pc:spChg>
        <pc:spChg chg="add del mod">
          <ac:chgData name="william a" userId="c66c7249b60d4ab2" providerId="LiveId" clId="{87C21608-E2A8-4257-8F0F-8B3B1AE02CA2}" dt="2020-02-05T02:15:02.940" v="18481" actId="478"/>
          <ac:spMkLst>
            <pc:docMk/>
            <pc:sldMk cId="3402900499" sldId="354"/>
            <ac:spMk id="7" creationId="{4D49D433-756C-462F-92F5-BE70BF1B3529}"/>
          </ac:spMkLst>
        </pc:spChg>
        <pc:picChg chg="add mod">
          <ac:chgData name="william a" userId="c66c7249b60d4ab2" providerId="LiveId" clId="{87C21608-E2A8-4257-8F0F-8B3B1AE02CA2}" dt="2020-02-05T02:12:17.510" v="18471" actId="1076"/>
          <ac:picMkLst>
            <pc:docMk/>
            <pc:sldMk cId="3402900499" sldId="354"/>
            <ac:picMk id="2" creationId="{CDD02DCE-B0FD-43CB-B2D6-2C30EC9FC3B5}"/>
          </ac:picMkLst>
        </pc:picChg>
        <pc:picChg chg="add del mod modCrop">
          <ac:chgData name="william a" userId="c66c7249b60d4ab2" providerId="LiveId" clId="{87C21608-E2A8-4257-8F0F-8B3B1AE02CA2}" dt="2020-02-05T02:12:15.530" v="18469" actId="478"/>
          <ac:picMkLst>
            <pc:docMk/>
            <pc:sldMk cId="3402900499" sldId="354"/>
            <ac:picMk id="4" creationId="{0032A57C-770E-40E8-A287-35B0CE4DE1C2}"/>
          </ac:picMkLst>
        </pc:picChg>
        <pc:picChg chg="add mod modCrop">
          <ac:chgData name="william a" userId="c66c7249b60d4ab2" providerId="LiveId" clId="{87C21608-E2A8-4257-8F0F-8B3B1AE02CA2}" dt="2020-02-05T03:36:12.428" v="20513" actId="1076"/>
          <ac:picMkLst>
            <pc:docMk/>
            <pc:sldMk cId="3402900499" sldId="354"/>
            <ac:picMk id="5" creationId="{7BEE0298-DE03-4A00-8174-8944852FAF71}"/>
          </ac:picMkLst>
        </pc:picChg>
        <pc:picChg chg="mod ord modCrop">
          <ac:chgData name="william a" userId="c66c7249b60d4ab2" providerId="LiveId" clId="{87C21608-E2A8-4257-8F0F-8B3B1AE02CA2}" dt="2020-02-05T03:36:16.309" v="20514" actId="1076"/>
          <ac:picMkLst>
            <pc:docMk/>
            <pc:sldMk cId="3402900499" sldId="354"/>
            <ac:picMk id="9" creationId="{B903360F-1AB7-4CE9-B2F2-43CF55D0B446}"/>
          </ac:picMkLst>
        </pc:picChg>
      </pc:sldChg>
      <pc:sldChg chg="addSp delSp modSp modNotesTx">
        <pc:chgData name="william a" userId="c66c7249b60d4ab2" providerId="LiveId" clId="{87C21608-E2A8-4257-8F0F-8B3B1AE02CA2}" dt="2020-02-07T03:56:22.919" v="31573" actId="20577"/>
        <pc:sldMkLst>
          <pc:docMk/>
          <pc:sldMk cId="2575669963" sldId="355"/>
        </pc:sldMkLst>
        <pc:spChg chg="mod">
          <ac:chgData name="william a" userId="c66c7249b60d4ab2" providerId="LiveId" clId="{87C21608-E2A8-4257-8F0F-8B3B1AE02CA2}" dt="2020-02-05T02:34:02.901" v="18900" actId="20577"/>
          <ac:spMkLst>
            <pc:docMk/>
            <pc:sldMk cId="2575669963" sldId="355"/>
            <ac:spMk id="2" creationId="{EF24CA04-327F-4A45-8923-92F6874B5AD6}"/>
          </ac:spMkLst>
        </pc:spChg>
        <pc:spChg chg="mod">
          <ac:chgData name="william a" userId="c66c7249b60d4ab2" providerId="LiveId" clId="{87C21608-E2A8-4257-8F0F-8B3B1AE02CA2}" dt="2020-02-05T01:56:14.452" v="17501" actId="20577"/>
          <ac:spMkLst>
            <pc:docMk/>
            <pc:sldMk cId="2575669963" sldId="355"/>
            <ac:spMk id="3" creationId="{53E16ADB-5B3B-4086-A261-D6274ABB7FBA}"/>
          </ac:spMkLst>
        </pc:spChg>
        <pc:spChg chg="add">
          <ac:chgData name="william a" userId="c66c7249b60d4ab2" providerId="LiveId" clId="{87C21608-E2A8-4257-8F0F-8B3B1AE02CA2}" dt="2020-02-05T02:38:09.006" v="18901"/>
          <ac:spMkLst>
            <pc:docMk/>
            <pc:sldMk cId="2575669963" sldId="355"/>
            <ac:spMk id="4" creationId="{33FA7924-D87F-4CDC-9FCE-C18EDFA56E25}"/>
          </ac:spMkLst>
        </pc:spChg>
        <pc:picChg chg="add del mod">
          <ac:chgData name="william a" userId="c66c7249b60d4ab2" providerId="LiveId" clId="{87C21608-E2A8-4257-8F0F-8B3B1AE02CA2}" dt="2020-02-05T02:38:37.938" v="18903"/>
          <ac:picMkLst>
            <pc:docMk/>
            <pc:sldMk cId="2575669963" sldId="355"/>
            <ac:picMk id="6" creationId="{D39F8BA5-B198-4537-8378-7BE4080D27F9}"/>
          </ac:picMkLst>
        </pc:picChg>
      </pc:sldChg>
      <pc:sldChg chg="modSp del modNotesTx">
        <pc:chgData name="william a" userId="c66c7249b60d4ab2" providerId="LiveId" clId="{87C21608-E2A8-4257-8F0F-8B3B1AE02CA2}" dt="2020-02-05T03:20:30.266" v="19632" actId="2696"/>
        <pc:sldMkLst>
          <pc:docMk/>
          <pc:sldMk cId="2806422804" sldId="356"/>
        </pc:sldMkLst>
        <pc:spChg chg="mod">
          <ac:chgData name="william a" userId="c66c7249b60d4ab2" providerId="LiveId" clId="{87C21608-E2A8-4257-8F0F-8B3B1AE02CA2}" dt="2020-02-04T06:03:39.143" v="15321" actId="14"/>
          <ac:spMkLst>
            <pc:docMk/>
            <pc:sldMk cId="2806422804" sldId="356"/>
            <ac:spMk id="2" creationId="{EF24CA04-327F-4A45-8923-92F6874B5AD6}"/>
          </ac:spMkLst>
        </pc:spChg>
        <pc:spChg chg="mod">
          <ac:chgData name="william a" userId="c66c7249b60d4ab2" providerId="LiveId" clId="{87C21608-E2A8-4257-8F0F-8B3B1AE02CA2}" dt="2020-02-04T06:03:23.453" v="15317" actId="20577"/>
          <ac:spMkLst>
            <pc:docMk/>
            <pc:sldMk cId="2806422804" sldId="356"/>
            <ac:spMk id="3" creationId="{53E16ADB-5B3B-4086-A261-D6274ABB7FBA}"/>
          </ac:spMkLst>
        </pc:spChg>
      </pc:sldChg>
      <pc:sldChg chg="modSp modAnim modNotesTx">
        <pc:chgData name="william a" userId="c66c7249b60d4ab2" providerId="LiveId" clId="{87C21608-E2A8-4257-8F0F-8B3B1AE02CA2}" dt="2020-02-06T04:06:53.989" v="30273" actId="20577"/>
        <pc:sldMkLst>
          <pc:docMk/>
          <pc:sldMk cId="1530413237" sldId="357"/>
        </pc:sldMkLst>
        <pc:spChg chg="mod">
          <ac:chgData name="william a" userId="c66c7249b60d4ab2" providerId="LiveId" clId="{87C21608-E2A8-4257-8F0F-8B3B1AE02CA2}" dt="2020-02-04T06:02:26.284" v="15244" actId="20577"/>
          <ac:spMkLst>
            <pc:docMk/>
            <pc:sldMk cId="1530413237" sldId="357"/>
            <ac:spMk id="2" creationId="{EF24CA04-327F-4A45-8923-92F6874B5AD6}"/>
          </ac:spMkLst>
        </pc:spChg>
        <pc:spChg chg="mod">
          <ac:chgData name="william a" userId="c66c7249b60d4ab2" providerId="LiveId" clId="{87C21608-E2A8-4257-8F0F-8B3B1AE02CA2}" dt="2020-02-04T04:06:57.573" v="12011" actId="20577"/>
          <ac:spMkLst>
            <pc:docMk/>
            <pc:sldMk cId="1530413237" sldId="357"/>
            <ac:spMk id="3" creationId="{53E16ADB-5B3B-4086-A261-D6274ABB7FBA}"/>
          </ac:spMkLst>
        </pc:spChg>
      </pc:sldChg>
      <pc:sldChg chg="modSp del modTransition modNotesTx">
        <pc:chgData name="william a" userId="c66c7249b60d4ab2" providerId="LiveId" clId="{87C21608-E2A8-4257-8F0F-8B3B1AE02CA2}" dt="2020-02-05T04:32:12.871" v="21993" actId="2696"/>
        <pc:sldMkLst>
          <pc:docMk/>
          <pc:sldMk cId="716362348" sldId="358"/>
        </pc:sldMkLst>
        <pc:spChg chg="mod">
          <ac:chgData name="william a" userId="c66c7249b60d4ab2" providerId="LiveId" clId="{87C21608-E2A8-4257-8F0F-8B3B1AE02CA2}" dt="2020-01-25T16:41:04.612" v="1222" actId="20577"/>
          <ac:spMkLst>
            <pc:docMk/>
            <pc:sldMk cId="716362348" sldId="358"/>
            <ac:spMk id="2" creationId="{EF24CA04-327F-4A45-8923-92F6874B5AD6}"/>
          </ac:spMkLst>
        </pc:spChg>
        <pc:spChg chg="mod">
          <ac:chgData name="william a" userId="c66c7249b60d4ab2" providerId="LiveId" clId="{87C21608-E2A8-4257-8F0F-8B3B1AE02CA2}" dt="2020-01-25T16:42:08.852" v="1226" actId="20577"/>
          <ac:spMkLst>
            <pc:docMk/>
            <pc:sldMk cId="716362348" sldId="358"/>
            <ac:spMk id="3" creationId="{53E16ADB-5B3B-4086-A261-D6274ABB7FBA}"/>
          </ac:spMkLst>
        </pc:spChg>
      </pc:sldChg>
      <pc:sldChg chg="addSp modSp del">
        <pc:chgData name="william a" userId="c66c7249b60d4ab2" providerId="LiveId" clId="{87C21608-E2A8-4257-8F0F-8B3B1AE02CA2}" dt="2020-01-25T19:25:49.464" v="4399" actId="2696"/>
        <pc:sldMkLst>
          <pc:docMk/>
          <pc:sldMk cId="213717452" sldId="359"/>
        </pc:sldMkLst>
        <pc:spChg chg="mod">
          <ac:chgData name="william a" userId="c66c7249b60d4ab2" providerId="LiveId" clId="{87C21608-E2A8-4257-8F0F-8B3B1AE02CA2}" dt="2020-01-25T19:25:28.661" v="4398" actId="20577"/>
          <ac:spMkLst>
            <pc:docMk/>
            <pc:sldMk cId="213717452" sldId="359"/>
            <ac:spMk id="2" creationId="{EF24CA04-327F-4A45-8923-92F6874B5AD6}"/>
          </ac:spMkLst>
        </pc:spChg>
        <pc:picChg chg="add mod">
          <ac:chgData name="william a" userId="c66c7249b60d4ab2" providerId="LiveId" clId="{87C21608-E2A8-4257-8F0F-8B3B1AE02CA2}" dt="2020-01-25T19:23:32.302" v="4392" actId="14100"/>
          <ac:picMkLst>
            <pc:docMk/>
            <pc:sldMk cId="213717452" sldId="359"/>
            <ac:picMk id="4" creationId="{3F7F1903-3E57-4741-B074-AF24ABEB5FAB}"/>
          </ac:picMkLst>
        </pc:picChg>
      </pc:sldChg>
      <pc:sldChg chg="modSp modNotesTx">
        <pc:chgData name="william a" userId="c66c7249b60d4ab2" providerId="LiveId" clId="{87C21608-E2A8-4257-8F0F-8B3B1AE02CA2}" dt="2020-02-07T04:31:57.527" v="32608" actId="6549"/>
        <pc:sldMkLst>
          <pc:docMk/>
          <pc:sldMk cId="513766956" sldId="360"/>
        </pc:sldMkLst>
        <pc:spChg chg="mod">
          <ac:chgData name="william a" userId="c66c7249b60d4ab2" providerId="LiveId" clId="{87C21608-E2A8-4257-8F0F-8B3B1AE02CA2}" dt="2020-02-07T03:08:05.895" v="31170" actId="20577"/>
          <ac:spMkLst>
            <pc:docMk/>
            <pc:sldMk cId="513766956" sldId="360"/>
            <ac:spMk id="2" creationId="{EF24CA04-327F-4A45-8923-92F6874B5AD6}"/>
          </ac:spMkLst>
        </pc:spChg>
        <pc:spChg chg="mod">
          <ac:chgData name="william a" userId="c66c7249b60d4ab2" providerId="LiveId" clId="{87C21608-E2A8-4257-8F0F-8B3B1AE02CA2}" dt="2020-02-04T05:30:07.881" v="13579" actId="14100"/>
          <ac:spMkLst>
            <pc:docMk/>
            <pc:sldMk cId="513766956" sldId="360"/>
            <ac:spMk id="4" creationId="{0D14688F-0F8F-486B-8CEF-2249A2D2CDF8}"/>
          </ac:spMkLst>
        </pc:spChg>
        <pc:picChg chg="mod">
          <ac:chgData name="william a" userId="c66c7249b60d4ab2" providerId="LiveId" clId="{87C21608-E2A8-4257-8F0F-8B3B1AE02CA2}" dt="2020-02-06T02:51:52.761" v="26227" actId="14100"/>
          <ac:picMkLst>
            <pc:docMk/>
            <pc:sldMk cId="513766956" sldId="360"/>
            <ac:picMk id="3074" creationId="{1CD486E4-3F11-4D13-92D6-E274C8895C20}"/>
          </ac:picMkLst>
        </pc:picChg>
      </pc:sldChg>
      <pc:sldChg chg="modSp ord modAnim modNotesTx">
        <pc:chgData name="william a" userId="c66c7249b60d4ab2" providerId="LiveId" clId="{87C21608-E2A8-4257-8F0F-8B3B1AE02CA2}" dt="2020-02-06T04:02:45.330" v="30141" actId="20577"/>
        <pc:sldMkLst>
          <pc:docMk/>
          <pc:sldMk cId="1226766330" sldId="361"/>
        </pc:sldMkLst>
        <pc:spChg chg="mod">
          <ac:chgData name="william a" userId="c66c7249b60d4ab2" providerId="LiveId" clId="{87C21608-E2A8-4257-8F0F-8B3B1AE02CA2}" dt="2020-02-05T04:52:43.466" v="23062" actId="5793"/>
          <ac:spMkLst>
            <pc:docMk/>
            <pc:sldMk cId="1226766330" sldId="361"/>
            <ac:spMk id="2" creationId="{EF24CA04-327F-4A45-8923-92F6874B5AD6}"/>
          </ac:spMkLst>
        </pc:spChg>
        <pc:spChg chg="mod">
          <ac:chgData name="william a" userId="c66c7249b60d4ab2" providerId="LiveId" clId="{87C21608-E2A8-4257-8F0F-8B3B1AE02CA2}" dt="2020-02-05T04:52:51.965" v="23070" actId="20577"/>
          <ac:spMkLst>
            <pc:docMk/>
            <pc:sldMk cId="1226766330" sldId="361"/>
            <ac:spMk id="3" creationId="{53E16ADB-5B3B-4086-A261-D6274ABB7FBA}"/>
          </ac:spMkLst>
        </pc:spChg>
      </pc:sldChg>
      <pc:sldChg chg="modSp del">
        <pc:chgData name="william a" userId="c66c7249b60d4ab2" providerId="LiveId" clId="{87C21608-E2A8-4257-8F0F-8B3B1AE02CA2}" dt="2020-01-25T16:36:31.196" v="1182" actId="2696"/>
        <pc:sldMkLst>
          <pc:docMk/>
          <pc:sldMk cId="2440827224" sldId="362"/>
        </pc:sldMkLst>
        <pc:spChg chg="mod">
          <ac:chgData name="william a" userId="c66c7249b60d4ab2" providerId="LiveId" clId="{87C21608-E2A8-4257-8F0F-8B3B1AE02CA2}" dt="2020-01-25T16:36:26.479" v="1179"/>
          <ac:spMkLst>
            <pc:docMk/>
            <pc:sldMk cId="2440827224" sldId="362"/>
            <ac:spMk id="2" creationId="{EF24CA04-327F-4A45-8923-92F6874B5AD6}"/>
          </ac:spMkLst>
        </pc:spChg>
      </pc:sldChg>
      <pc:sldChg chg="modSp modNotesTx">
        <pc:chgData name="william a" userId="c66c7249b60d4ab2" providerId="LiveId" clId="{87C21608-E2A8-4257-8F0F-8B3B1AE02CA2}" dt="2020-02-06T03:48:48.956" v="29374" actId="113"/>
        <pc:sldMkLst>
          <pc:docMk/>
          <pc:sldMk cId="2796713283" sldId="363"/>
        </pc:sldMkLst>
        <pc:spChg chg="mod">
          <ac:chgData name="william a" userId="c66c7249b60d4ab2" providerId="LiveId" clId="{87C21608-E2A8-4257-8F0F-8B3B1AE02CA2}" dt="2020-02-06T03:48:29.524" v="29373" actId="6549"/>
          <ac:spMkLst>
            <pc:docMk/>
            <pc:sldMk cId="2796713283" sldId="363"/>
            <ac:spMk id="2" creationId="{EF24CA04-327F-4A45-8923-92F6874B5AD6}"/>
          </ac:spMkLst>
        </pc:spChg>
      </pc:sldChg>
      <pc:sldChg chg="modSp modNotesTx">
        <pc:chgData name="william a" userId="c66c7249b60d4ab2" providerId="LiveId" clId="{87C21608-E2A8-4257-8F0F-8B3B1AE02CA2}" dt="2020-02-06T04:20:14.714" v="30515" actId="6549"/>
        <pc:sldMkLst>
          <pc:docMk/>
          <pc:sldMk cId="4225979257" sldId="364"/>
        </pc:sldMkLst>
        <pc:spChg chg="mod">
          <ac:chgData name="william a" userId="c66c7249b60d4ab2" providerId="LiveId" clId="{87C21608-E2A8-4257-8F0F-8B3B1AE02CA2}" dt="2020-02-05T23:26:03.654" v="25408" actId="20577"/>
          <ac:spMkLst>
            <pc:docMk/>
            <pc:sldMk cId="4225979257" sldId="364"/>
            <ac:spMk id="2" creationId="{B3ADF4C9-17E7-4A38-9C43-7F6F1B602B98}"/>
          </ac:spMkLst>
        </pc:spChg>
      </pc:sldChg>
      <pc:sldChg chg="addSp modSp ord modAnim modNotesTx">
        <pc:chgData name="william a" userId="c66c7249b60d4ab2" providerId="LiveId" clId="{87C21608-E2A8-4257-8F0F-8B3B1AE02CA2}" dt="2020-02-06T02:31:27.267" v="25729" actId="20577"/>
        <pc:sldMkLst>
          <pc:docMk/>
          <pc:sldMk cId="1792179568" sldId="365"/>
        </pc:sldMkLst>
        <pc:spChg chg="mod">
          <ac:chgData name="william a" userId="c66c7249b60d4ab2" providerId="LiveId" clId="{87C21608-E2A8-4257-8F0F-8B3B1AE02CA2}" dt="2020-01-25T17:24:16.844" v="1944" actId="1076"/>
          <ac:spMkLst>
            <pc:docMk/>
            <pc:sldMk cId="1792179568" sldId="365"/>
            <ac:spMk id="5" creationId="{738A890D-3C3A-49E4-A2ED-D1D35160000E}"/>
          </ac:spMkLst>
        </pc:spChg>
        <pc:spChg chg="mod">
          <ac:chgData name="william a" userId="c66c7249b60d4ab2" providerId="LiveId" clId="{87C21608-E2A8-4257-8F0F-8B3B1AE02CA2}" dt="2020-01-25T17:27:32.232" v="2002" actId="1035"/>
          <ac:spMkLst>
            <pc:docMk/>
            <pc:sldMk cId="1792179568" sldId="365"/>
            <ac:spMk id="6" creationId="{CFD43681-41D2-42FF-9B53-08BF14FE5618}"/>
          </ac:spMkLst>
        </pc:spChg>
        <pc:spChg chg="mod">
          <ac:chgData name="william a" userId="c66c7249b60d4ab2" providerId="LiveId" clId="{87C21608-E2A8-4257-8F0F-8B3B1AE02CA2}" dt="2020-01-25T17:27:28.347" v="2000" actId="1038"/>
          <ac:spMkLst>
            <pc:docMk/>
            <pc:sldMk cId="1792179568" sldId="365"/>
            <ac:spMk id="7" creationId="{919A4D36-2172-4AC4-8719-4DD5FF5624E3}"/>
          </ac:spMkLst>
        </pc:spChg>
        <pc:spChg chg="mod">
          <ac:chgData name="william a" userId="c66c7249b60d4ab2" providerId="LiveId" clId="{87C21608-E2A8-4257-8F0F-8B3B1AE02CA2}" dt="2020-01-25T17:27:13.007" v="1991" actId="1037"/>
          <ac:spMkLst>
            <pc:docMk/>
            <pc:sldMk cId="1792179568" sldId="365"/>
            <ac:spMk id="8" creationId="{1D270D39-CEF1-4FC6-9A68-C4572CB2ED19}"/>
          </ac:spMkLst>
        </pc:spChg>
        <pc:spChg chg="mod">
          <ac:chgData name="william a" userId="c66c7249b60d4ab2" providerId="LiveId" clId="{87C21608-E2A8-4257-8F0F-8B3B1AE02CA2}" dt="2020-01-25T17:27:20.932" v="1993" actId="14100"/>
          <ac:spMkLst>
            <pc:docMk/>
            <pc:sldMk cId="1792179568" sldId="365"/>
            <ac:spMk id="9" creationId="{64235192-62EA-47E8-8B1B-9A65D4BE3B31}"/>
          </ac:spMkLst>
        </pc:spChg>
        <pc:picChg chg="mod modCrop">
          <ac:chgData name="william a" userId="c66c7249b60d4ab2" providerId="LiveId" clId="{87C21608-E2A8-4257-8F0F-8B3B1AE02CA2}" dt="2020-01-25T17:28:08.561" v="2006" actId="732"/>
          <ac:picMkLst>
            <pc:docMk/>
            <pc:sldMk cId="1792179568" sldId="365"/>
            <ac:picMk id="4" creationId="{F80FE12A-E4B2-471C-8D79-5162259E4C7B}"/>
          </ac:picMkLst>
        </pc:picChg>
        <pc:picChg chg="add mod ord modCrop">
          <ac:chgData name="william a" userId="c66c7249b60d4ab2" providerId="LiveId" clId="{87C21608-E2A8-4257-8F0F-8B3B1AE02CA2}" dt="2020-01-25T17:28:30.116" v="2009" actId="167"/>
          <ac:picMkLst>
            <pc:docMk/>
            <pc:sldMk cId="1792179568" sldId="365"/>
            <ac:picMk id="10" creationId="{89A1F71D-C96E-4943-A4B1-793B328F4F09}"/>
          </ac:picMkLst>
        </pc:picChg>
      </pc:sldChg>
      <pc:sldChg chg="modSp">
        <pc:chgData name="william a" userId="c66c7249b60d4ab2" providerId="LiveId" clId="{87C21608-E2A8-4257-8F0F-8B3B1AE02CA2}" dt="2020-01-25T16:34:30.755" v="1101" actId="20577"/>
        <pc:sldMkLst>
          <pc:docMk/>
          <pc:sldMk cId="1556353385" sldId="366"/>
        </pc:sldMkLst>
        <pc:spChg chg="mod">
          <ac:chgData name="william a" userId="c66c7249b60d4ab2" providerId="LiveId" clId="{87C21608-E2A8-4257-8F0F-8B3B1AE02CA2}" dt="2020-01-25T16:34:30.755" v="1101" actId="20577"/>
          <ac:spMkLst>
            <pc:docMk/>
            <pc:sldMk cId="1556353385" sldId="366"/>
            <ac:spMk id="2" creationId="{EF24CA04-327F-4A45-8923-92F6874B5AD6}"/>
          </ac:spMkLst>
        </pc:spChg>
      </pc:sldChg>
      <pc:sldChg chg="modSp add modTransition modNotesTx">
        <pc:chgData name="william a" userId="c66c7249b60d4ab2" providerId="LiveId" clId="{87C21608-E2A8-4257-8F0F-8B3B1AE02CA2}" dt="2020-02-05T04:59:23.339" v="23424" actId="6549"/>
        <pc:sldMkLst>
          <pc:docMk/>
          <pc:sldMk cId="1007352549" sldId="367"/>
        </pc:sldMkLst>
        <pc:spChg chg="mod">
          <ac:chgData name="william a" userId="c66c7249b60d4ab2" providerId="LiveId" clId="{87C21608-E2A8-4257-8F0F-8B3B1AE02CA2}" dt="2020-01-25T17:58:03" v="3051" actId="6549"/>
          <ac:spMkLst>
            <pc:docMk/>
            <pc:sldMk cId="1007352549" sldId="367"/>
            <ac:spMk id="37" creationId="{C6185EAF-833B-40A1-93F6-A486E5C56CB0}"/>
          </ac:spMkLst>
        </pc:spChg>
        <pc:spChg chg="mod">
          <ac:chgData name="william a" userId="c66c7249b60d4ab2" providerId="LiveId" clId="{87C21608-E2A8-4257-8F0F-8B3B1AE02CA2}" dt="2020-01-25T16:45:09.470" v="1303" actId="6549"/>
          <ac:spMkLst>
            <pc:docMk/>
            <pc:sldMk cId="1007352549" sldId="367"/>
            <ac:spMk id="45" creationId="{00000000-0000-0000-0000-000000000000}"/>
          </ac:spMkLst>
        </pc:spChg>
        <pc:spChg chg="mod">
          <ac:chgData name="william a" userId="c66c7249b60d4ab2" providerId="LiveId" clId="{87C21608-E2A8-4257-8F0F-8B3B1AE02CA2}" dt="2020-01-25T16:45:33.338" v="1395" actId="20577"/>
          <ac:spMkLst>
            <pc:docMk/>
            <pc:sldMk cId="1007352549" sldId="367"/>
            <ac:spMk id="150" creationId="{00000000-0000-0000-0000-000000000000}"/>
          </ac:spMkLst>
        </pc:spChg>
        <pc:spChg chg="mod">
          <ac:chgData name="william a" userId="c66c7249b60d4ab2" providerId="LiveId" clId="{87C21608-E2A8-4257-8F0F-8B3B1AE02CA2}" dt="2020-01-25T16:45:25.312" v="1390" actId="20577"/>
          <ac:spMkLst>
            <pc:docMk/>
            <pc:sldMk cId="1007352549" sldId="367"/>
            <ac:spMk id="152" creationId="{00000000-0000-0000-0000-000000000000}"/>
          </ac:spMkLst>
        </pc:spChg>
        <pc:spChg chg="mod">
          <ac:chgData name="william a" userId="c66c7249b60d4ab2" providerId="LiveId" clId="{87C21608-E2A8-4257-8F0F-8B3B1AE02CA2}" dt="2020-01-25T16:45:42.064" v="1396" actId="1076"/>
          <ac:spMkLst>
            <pc:docMk/>
            <pc:sldMk cId="1007352549" sldId="367"/>
            <ac:spMk id="153" creationId="{00000000-0000-0000-0000-000000000000}"/>
          </ac:spMkLst>
        </pc:spChg>
        <pc:spChg chg="mod">
          <ac:chgData name="william a" userId="c66c7249b60d4ab2" providerId="LiveId" clId="{87C21608-E2A8-4257-8F0F-8B3B1AE02CA2}" dt="2020-01-25T17:58:11.958" v="3052" actId="20577"/>
          <ac:spMkLst>
            <pc:docMk/>
            <pc:sldMk cId="1007352549" sldId="367"/>
            <ac:spMk id="154" creationId="{00000000-0000-0000-0000-000000000000}"/>
          </ac:spMkLst>
        </pc:spChg>
        <pc:spChg chg="mod">
          <ac:chgData name="william a" userId="c66c7249b60d4ab2" providerId="LiveId" clId="{87C21608-E2A8-4257-8F0F-8B3B1AE02CA2}" dt="2020-01-25T17:58:13.132" v="3053" actId="20577"/>
          <ac:spMkLst>
            <pc:docMk/>
            <pc:sldMk cId="1007352549" sldId="367"/>
            <ac:spMk id="156" creationId="{00000000-0000-0000-0000-000000000000}"/>
          </ac:spMkLst>
        </pc:spChg>
        <pc:spChg chg="mod">
          <ac:chgData name="william a" userId="c66c7249b60d4ab2" providerId="LiveId" clId="{87C21608-E2A8-4257-8F0F-8B3B1AE02CA2}" dt="2020-01-25T17:57:55.932" v="3048" actId="5793"/>
          <ac:spMkLst>
            <pc:docMk/>
            <pc:sldMk cId="1007352549" sldId="367"/>
            <ac:spMk id="158" creationId="{00000000-0000-0000-0000-000000000000}"/>
          </ac:spMkLst>
        </pc:spChg>
      </pc:sldChg>
      <pc:sldChg chg="modSp add ord modAnim modNotesTx">
        <pc:chgData name="william a" userId="c66c7249b60d4ab2" providerId="LiveId" clId="{87C21608-E2A8-4257-8F0F-8B3B1AE02CA2}" dt="2020-02-06T04:20:48.214" v="30543" actId="20577"/>
        <pc:sldMkLst>
          <pc:docMk/>
          <pc:sldMk cId="30422113" sldId="368"/>
        </pc:sldMkLst>
        <pc:spChg chg="mod">
          <ac:chgData name="william a" userId="c66c7249b60d4ab2" providerId="LiveId" clId="{87C21608-E2A8-4257-8F0F-8B3B1AE02CA2}" dt="2020-01-25T17:32:32.662" v="2179" actId="20577"/>
          <ac:spMkLst>
            <pc:docMk/>
            <pc:sldMk cId="30422113" sldId="368"/>
            <ac:spMk id="2" creationId="{EF24CA04-327F-4A45-8923-92F6874B5AD6}"/>
          </ac:spMkLst>
        </pc:spChg>
        <pc:spChg chg="mod">
          <ac:chgData name="william a" userId="c66c7249b60d4ab2" providerId="LiveId" clId="{87C21608-E2A8-4257-8F0F-8B3B1AE02CA2}" dt="2020-01-25T17:31:33.994" v="2079" actId="6549"/>
          <ac:spMkLst>
            <pc:docMk/>
            <pc:sldMk cId="30422113" sldId="368"/>
            <ac:spMk id="3" creationId="{53E16ADB-5B3B-4086-A261-D6274ABB7FBA}"/>
          </ac:spMkLst>
        </pc:spChg>
      </pc:sldChg>
      <pc:sldChg chg="modSp add modNotesTx">
        <pc:chgData name="william a" userId="c66c7249b60d4ab2" providerId="LiveId" clId="{87C21608-E2A8-4257-8F0F-8B3B1AE02CA2}" dt="2020-02-07T03:54:20.862" v="31565" actId="113"/>
        <pc:sldMkLst>
          <pc:docMk/>
          <pc:sldMk cId="392058892" sldId="369"/>
        </pc:sldMkLst>
        <pc:spChg chg="mod">
          <ac:chgData name="william a" userId="c66c7249b60d4ab2" providerId="LiveId" clId="{87C21608-E2A8-4257-8F0F-8B3B1AE02CA2}" dt="2020-01-25T16:49:15.793" v="1462" actId="20577"/>
          <ac:spMkLst>
            <pc:docMk/>
            <pc:sldMk cId="392058892" sldId="369"/>
            <ac:spMk id="2" creationId="{EC900C2F-E01F-47BA-9C2C-436BCDA6FB6D}"/>
          </ac:spMkLst>
        </pc:spChg>
      </pc:sldChg>
      <pc:sldChg chg="modSp add modNotesTx">
        <pc:chgData name="william a" userId="c66c7249b60d4ab2" providerId="LiveId" clId="{87C21608-E2A8-4257-8F0F-8B3B1AE02CA2}" dt="2020-02-05T23:23:57.806" v="25395" actId="20577"/>
        <pc:sldMkLst>
          <pc:docMk/>
          <pc:sldMk cId="3228308923" sldId="370"/>
        </pc:sldMkLst>
        <pc:spChg chg="mod">
          <ac:chgData name="william a" userId="c66c7249b60d4ab2" providerId="LiveId" clId="{87C21608-E2A8-4257-8F0F-8B3B1AE02CA2}" dt="2020-01-25T16:49:32.240" v="1474" actId="20577"/>
          <ac:spMkLst>
            <pc:docMk/>
            <pc:sldMk cId="3228308923" sldId="370"/>
            <ac:spMk id="2" creationId="{EC900C2F-E01F-47BA-9C2C-436BCDA6FB6D}"/>
          </ac:spMkLst>
        </pc:spChg>
      </pc:sldChg>
      <pc:sldChg chg="modSp add modNotesTx">
        <pc:chgData name="william a" userId="c66c7249b60d4ab2" providerId="LiveId" clId="{87C21608-E2A8-4257-8F0F-8B3B1AE02CA2}" dt="2020-02-04T05:38:08.826" v="14216" actId="20577"/>
        <pc:sldMkLst>
          <pc:docMk/>
          <pc:sldMk cId="3508047760" sldId="371"/>
        </pc:sldMkLst>
        <pc:spChg chg="mod">
          <ac:chgData name="william a" userId="c66c7249b60d4ab2" providerId="LiveId" clId="{87C21608-E2A8-4257-8F0F-8B3B1AE02CA2}" dt="2020-01-25T16:49:57.038" v="1501" actId="6549"/>
          <ac:spMkLst>
            <pc:docMk/>
            <pc:sldMk cId="3508047760" sldId="371"/>
            <ac:spMk id="2" creationId="{EC900C2F-E01F-47BA-9C2C-436BCDA6FB6D}"/>
          </ac:spMkLst>
        </pc:spChg>
      </pc:sldChg>
      <pc:sldChg chg="modSp add modNotesTx">
        <pc:chgData name="william a" userId="c66c7249b60d4ab2" providerId="LiveId" clId="{87C21608-E2A8-4257-8F0F-8B3B1AE02CA2}" dt="2020-02-04T06:06:31.478" v="15377" actId="20577"/>
        <pc:sldMkLst>
          <pc:docMk/>
          <pc:sldMk cId="883718300" sldId="372"/>
        </pc:sldMkLst>
        <pc:spChg chg="mod">
          <ac:chgData name="william a" userId="c66c7249b60d4ab2" providerId="LiveId" clId="{87C21608-E2A8-4257-8F0F-8B3B1AE02CA2}" dt="2020-01-25T16:50:15.971" v="1529" actId="20577"/>
          <ac:spMkLst>
            <pc:docMk/>
            <pc:sldMk cId="883718300" sldId="372"/>
            <ac:spMk id="2" creationId="{EC900C2F-E01F-47BA-9C2C-436BCDA6FB6D}"/>
          </ac:spMkLst>
        </pc:spChg>
      </pc:sldChg>
      <pc:sldChg chg="modSp add modNotesTx">
        <pc:chgData name="william a" userId="c66c7249b60d4ab2" providerId="LiveId" clId="{87C21608-E2A8-4257-8F0F-8B3B1AE02CA2}" dt="2020-02-05T05:00:23.673" v="23461" actId="20577"/>
        <pc:sldMkLst>
          <pc:docMk/>
          <pc:sldMk cId="2441185131" sldId="373"/>
        </pc:sldMkLst>
        <pc:spChg chg="mod">
          <ac:chgData name="william a" userId="c66c7249b60d4ab2" providerId="LiveId" clId="{87C21608-E2A8-4257-8F0F-8B3B1AE02CA2}" dt="2020-01-25T16:50:27.076" v="1534" actId="20577"/>
          <ac:spMkLst>
            <pc:docMk/>
            <pc:sldMk cId="2441185131" sldId="373"/>
            <ac:spMk id="2" creationId="{EC900C2F-E01F-47BA-9C2C-436BCDA6FB6D}"/>
          </ac:spMkLst>
        </pc:spChg>
      </pc:sldChg>
      <pc:sldChg chg="modSp modNotesTx">
        <pc:chgData name="william a" userId="c66c7249b60d4ab2" providerId="LiveId" clId="{87C21608-E2A8-4257-8F0F-8B3B1AE02CA2}" dt="2020-02-06T04:43:01.730" v="31057" actId="20577"/>
        <pc:sldMkLst>
          <pc:docMk/>
          <pc:sldMk cId="3277836455" sldId="374"/>
        </pc:sldMkLst>
        <pc:spChg chg="mod">
          <ac:chgData name="william a" userId="c66c7249b60d4ab2" providerId="LiveId" clId="{87C21608-E2A8-4257-8F0F-8B3B1AE02CA2}" dt="2020-02-04T03:56:18.112" v="11555" actId="20577"/>
          <ac:spMkLst>
            <pc:docMk/>
            <pc:sldMk cId="3277836455" sldId="374"/>
            <ac:spMk id="2" creationId="{F8BD7B13-5313-4CF2-9B83-BDC44607E6EB}"/>
          </ac:spMkLst>
        </pc:spChg>
        <pc:spChg chg="mod">
          <ac:chgData name="william a" userId="c66c7249b60d4ab2" providerId="LiveId" clId="{87C21608-E2A8-4257-8F0F-8B3B1AE02CA2}" dt="2020-02-04T03:54:09.241" v="11541" actId="2711"/>
          <ac:spMkLst>
            <pc:docMk/>
            <pc:sldMk cId="3277836455" sldId="374"/>
            <ac:spMk id="3" creationId="{F0425428-048A-4264-819D-99213FA464B5}"/>
          </ac:spMkLst>
        </pc:spChg>
        <pc:picChg chg="mod">
          <ac:chgData name="william a" userId="c66c7249b60d4ab2" providerId="LiveId" clId="{87C21608-E2A8-4257-8F0F-8B3B1AE02CA2}" dt="2020-02-04T03:56:05.365" v="11552" actId="1076"/>
          <ac:picMkLst>
            <pc:docMk/>
            <pc:sldMk cId="3277836455" sldId="374"/>
            <ac:picMk id="2050" creationId="{425C7CB6-1EFA-4B1D-9FD8-F99F999F9BB7}"/>
          </ac:picMkLst>
        </pc:picChg>
      </pc:sldChg>
      <pc:sldChg chg="addSp delSp modSp mod setBg modClrScheme chgLayout modNotesTx">
        <pc:chgData name="william a" userId="c66c7249b60d4ab2" providerId="LiveId" clId="{87C21608-E2A8-4257-8F0F-8B3B1AE02CA2}" dt="2020-02-07T04:25:18.195" v="31967" actId="6549"/>
        <pc:sldMkLst>
          <pc:docMk/>
          <pc:sldMk cId="1086474025" sldId="375"/>
        </pc:sldMkLst>
        <pc:spChg chg="add del mod">
          <ac:chgData name="william a" userId="c66c7249b60d4ab2" providerId="LiveId" clId="{87C21608-E2A8-4257-8F0F-8B3B1AE02CA2}" dt="2020-02-07T03:07:33.512" v="31159" actId="20577"/>
          <ac:spMkLst>
            <pc:docMk/>
            <pc:sldMk cId="1086474025" sldId="375"/>
            <ac:spMk id="2" creationId="{623C171E-464A-483F-B09D-38E3B7D21DC2}"/>
          </ac:spMkLst>
        </pc:spChg>
        <pc:spChg chg="mod">
          <ac:chgData name="william a" userId="c66c7249b60d4ab2" providerId="LiveId" clId="{87C21608-E2A8-4257-8F0F-8B3B1AE02CA2}" dt="2020-02-04T03:54:30.688" v="11544" actId="26606"/>
          <ac:spMkLst>
            <pc:docMk/>
            <pc:sldMk cId="1086474025" sldId="375"/>
            <ac:spMk id="3" creationId="{1637BB93-F4AC-4F76-9DCB-8B760A539EB7}"/>
          </ac:spMkLst>
        </pc:spChg>
        <pc:spChg chg="add del mod">
          <ac:chgData name="william a" userId="c66c7249b60d4ab2" providerId="LiveId" clId="{87C21608-E2A8-4257-8F0F-8B3B1AE02CA2}" dt="2020-02-04T03:39:14.312" v="11332" actId="478"/>
          <ac:spMkLst>
            <pc:docMk/>
            <pc:sldMk cId="1086474025" sldId="375"/>
            <ac:spMk id="5" creationId="{7BE9DE73-88EA-4B54-9FD5-BC19E7CDD22A}"/>
          </ac:spMkLst>
        </pc:spChg>
        <pc:picChg chg="add mod">
          <ac:chgData name="william a" userId="c66c7249b60d4ab2" providerId="LiveId" clId="{87C21608-E2A8-4257-8F0F-8B3B1AE02CA2}" dt="2020-02-04T04:08:44.920" v="12015" actId="1076"/>
          <ac:picMkLst>
            <pc:docMk/>
            <pc:sldMk cId="1086474025" sldId="375"/>
            <ac:picMk id="6" creationId="{123811C7-AE64-41B9-A03E-06EEAAEDA19B}"/>
          </ac:picMkLst>
        </pc:picChg>
        <pc:picChg chg="add del">
          <ac:chgData name="william a" userId="c66c7249b60d4ab2" providerId="LiveId" clId="{87C21608-E2A8-4257-8F0F-8B3B1AE02CA2}" dt="2020-02-04T04:09:10.196" v="12057"/>
          <ac:picMkLst>
            <pc:docMk/>
            <pc:sldMk cId="1086474025" sldId="375"/>
            <ac:picMk id="7" creationId="{D4236BB7-7447-4C19-A92A-A319D709D9BF}"/>
          </ac:picMkLst>
        </pc:picChg>
        <pc:picChg chg="add del">
          <ac:chgData name="william a" userId="c66c7249b60d4ab2" providerId="LiveId" clId="{87C21608-E2A8-4257-8F0F-8B3B1AE02CA2}" dt="2020-02-04T04:09:19.001" v="12060"/>
          <ac:picMkLst>
            <pc:docMk/>
            <pc:sldMk cId="1086474025" sldId="375"/>
            <ac:picMk id="8" creationId="{072EE903-F846-4352-B80A-01E2FDE036EF}"/>
          </ac:picMkLst>
        </pc:picChg>
        <pc:picChg chg="add mod ord">
          <ac:chgData name="william a" userId="c66c7249b60d4ab2" providerId="LiveId" clId="{87C21608-E2A8-4257-8F0F-8B3B1AE02CA2}" dt="2020-02-04T04:14:34.677" v="12231" actId="14100"/>
          <ac:picMkLst>
            <pc:docMk/>
            <pc:sldMk cId="1086474025" sldId="375"/>
            <ac:picMk id="9" creationId="{6EACEB56-073B-40A2-B58C-745B05639CB7}"/>
          </ac:picMkLst>
        </pc:picChg>
      </pc:sldChg>
      <pc:sldChg chg="modSp modNotesTx">
        <pc:chgData name="william a" userId="c66c7249b60d4ab2" providerId="LiveId" clId="{87C21608-E2A8-4257-8F0F-8B3B1AE02CA2}" dt="2020-02-06T03:17:43.337" v="27654" actId="20577"/>
        <pc:sldMkLst>
          <pc:docMk/>
          <pc:sldMk cId="2937901778" sldId="376"/>
        </pc:sldMkLst>
        <pc:spChg chg="mod">
          <ac:chgData name="william a" userId="c66c7249b60d4ab2" providerId="LiveId" clId="{87C21608-E2A8-4257-8F0F-8B3B1AE02CA2}" dt="2020-02-06T03:13:54.270" v="27318" actId="20577"/>
          <ac:spMkLst>
            <pc:docMk/>
            <pc:sldMk cId="2937901778" sldId="376"/>
            <ac:spMk id="2" creationId="{D037E594-FCD6-461A-B63D-F5223F4BB540}"/>
          </ac:spMkLst>
        </pc:spChg>
        <pc:spChg chg="mod">
          <ac:chgData name="william a" userId="c66c7249b60d4ab2" providerId="LiveId" clId="{87C21608-E2A8-4257-8F0F-8B3B1AE02CA2}" dt="2020-02-06T03:13:14.129" v="27288" actId="20577"/>
          <ac:spMkLst>
            <pc:docMk/>
            <pc:sldMk cId="2937901778" sldId="376"/>
            <ac:spMk id="3" creationId="{82585704-9B83-4730-92C2-459E499DE674}"/>
          </ac:spMkLst>
        </pc:spChg>
      </pc:sldChg>
      <pc:sldChg chg="addSp modSp add ord modNotesTx">
        <pc:chgData name="william a" userId="c66c7249b60d4ab2" providerId="LiveId" clId="{87C21608-E2A8-4257-8F0F-8B3B1AE02CA2}" dt="2020-02-07T04:27:47.191" v="32449" actId="20577"/>
        <pc:sldMkLst>
          <pc:docMk/>
          <pc:sldMk cId="1820830993" sldId="377"/>
        </pc:sldMkLst>
        <pc:spChg chg="mod">
          <ac:chgData name="william a" userId="c66c7249b60d4ab2" providerId="LiveId" clId="{87C21608-E2A8-4257-8F0F-8B3B1AE02CA2}" dt="2020-02-06T03:02:14.539" v="26525" actId="20577"/>
          <ac:spMkLst>
            <pc:docMk/>
            <pc:sldMk cId="1820830993" sldId="377"/>
            <ac:spMk id="2" creationId="{EF24CA04-327F-4A45-8923-92F6874B5AD6}"/>
          </ac:spMkLst>
        </pc:spChg>
        <pc:spChg chg="mod">
          <ac:chgData name="william a" userId="c66c7249b60d4ab2" providerId="LiveId" clId="{87C21608-E2A8-4257-8F0F-8B3B1AE02CA2}" dt="2020-02-06T03:10:50.730" v="27087" actId="20577"/>
          <ac:spMkLst>
            <pc:docMk/>
            <pc:sldMk cId="1820830993" sldId="377"/>
            <ac:spMk id="3" creationId="{53E16ADB-5B3B-4086-A261-D6274ABB7FBA}"/>
          </ac:spMkLst>
        </pc:spChg>
        <pc:picChg chg="add mod">
          <ac:chgData name="william a" userId="c66c7249b60d4ab2" providerId="LiveId" clId="{87C21608-E2A8-4257-8F0F-8B3B1AE02CA2}" dt="2020-01-25T20:10:12.118" v="5674" actId="1035"/>
          <ac:picMkLst>
            <pc:docMk/>
            <pc:sldMk cId="1820830993" sldId="377"/>
            <ac:picMk id="4" creationId="{E1EC6488-2881-45C8-BC79-C29F7536C664}"/>
          </ac:picMkLst>
        </pc:picChg>
      </pc:sldChg>
      <pc:sldChg chg="modSp add del mod ord setBg modClrScheme chgLayout modNotesTx">
        <pc:chgData name="william a" userId="c66c7249b60d4ab2" providerId="LiveId" clId="{87C21608-E2A8-4257-8F0F-8B3B1AE02CA2}" dt="2020-02-05T21:37:00.134" v="23847" actId="2696"/>
        <pc:sldMkLst>
          <pc:docMk/>
          <pc:sldMk cId="1130043008" sldId="378"/>
        </pc:sldMkLst>
        <pc:spChg chg="mod">
          <ac:chgData name="william a" userId="c66c7249b60d4ab2" providerId="LiveId" clId="{87C21608-E2A8-4257-8F0F-8B3B1AE02CA2}" dt="2020-02-04T05:38:17.444" v="14226" actId="20577"/>
          <ac:spMkLst>
            <pc:docMk/>
            <pc:sldMk cId="1130043008" sldId="378"/>
            <ac:spMk id="2" creationId="{EF24CA04-327F-4A45-8923-92F6874B5AD6}"/>
          </ac:spMkLst>
        </pc:spChg>
        <pc:spChg chg="mod">
          <ac:chgData name="william a" userId="c66c7249b60d4ab2" providerId="LiveId" clId="{87C21608-E2A8-4257-8F0F-8B3B1AE02CA2}" dt="2020-01-25T22:35:29.434" v="6571" actId="26606"/>
          <ac:spMkLst>
            <pc:docMk/>
            <pc:sldMk cId="1130043008" sldId="378"/>
            <ac:spMk id="3" creationId="{53E16ADB-5B3B-4086-A261-D6274ABB7FBA}"/>
          </ac:spMkLst>
        </pc:spChg>
      </pc:sldChg>
      <pc:sldChg chg="modSp ord modAnim modNotesTx">
        <pc:chgData name="william a" userId="c66c7249b60d4ab2" providerId="LiveId" clId="{87C21608-E2A8-4257-8F0F-8B3B1AE02CA2}" dt="2020-02-07T04:00:35.046" v="31597" actId="20577"/>
        <pc:sldMkLst>
          <pc:docMk/>
          <pc:sldMk cId="3296962543" sldId="379"/>
        </pc:sldMkLst>
        <pc:spChg chg="mod">
          <ac:chgData name="william a" userId="c66c7249b60d4ab2" providerId="LiveId" clId="{87C21608-E2A8-4257-8F0F-8B3B1AE02CA2}" dt="2020-02-06T03:54:50.296" v="29546" actId="20577"/>
          <ac:spMkLst>
            <pc:docMk/>
            <pc:sldMk cId="3296962543" sldId="379"/>
            <ac:spMk id="2" creationId="{CDE599BE-E822-4ADA-B09A-21C74979613D}"/>
          </ac:spMkLst>
        </pc:spChg>
        <pc:spChg chg="mod">
          <ac:chgData name="william a" userId="c66c7249b60d4ab2" providerId="LiveId" clId="{87C21608-E2A8-4257-8F0F-8B3B1AE02CA2}" dt="2020-02-05T04:05:18.065" v="21144" actId="20577"/>
          <ac:spMkLst>
            <pc:docMk/>
            <pc:sldMk cId="3296962543" sldId="379"/>
            <ac:spMk id="3" creationId="{1559D6C5-275A-4A1A-9B3F-F48F9A4926FC}"/>
          </ac:spMkLst>
        </pc:spChg>
      </pc:sldChg>
      <pc:sldChg chg="modSp add del mod setBg modClrScheme chgLayout">
        <pc:chgData name="william a" userId="c66c7249b60d4ab2" providerId="LiveId" clId="{87C21608-E2A8-4257-8F0F-8B3B1AE02CA2}" dt="2020-01-25T22:41:34.521" v="6609" actId="2696"/>
        <pc:sldMkLst>
          <pc:docMk/>
          <pc:sldMk cId="3518474152" sldId="380"/>
        </pc:sldMkLst>
        <pc:spChg chg="mod">
          <ac:chgData name="william a" userId="c66c7249b60d4ab2" providerId="LiveId" clId="{87C21608-E2A8-4257-8F0F-8B3B1AE02CA2}" dt="2020-01-25T22:41:32.474" v="6608"/>
          <ac:spMkLst>
            <pc:docMk/>
            <pc:sldMk cId="3518474152" sldId="380"/>
            <ac:spMk id="2" creationId="{EF24CA04-327F-4A45-8923-92F6874B5AD6}"/>
          </ac:spMkLst>
        </pc:spChg>
        <pc:spChg chg="mod">
          <ac:chgData name="william a" userId="c66c7249b60d4ab2" providerId="LiveId" clId="{87C21608-E2A8-4257-8F0F-8B3B1AE02CA2}" dt="2020-01-25T22:35:21.004" v="6570" actId="26606"/>
          <ac:spMkLst>
            <pc:docMk/>
            <pc:sldMk cId="3518474152" sldId="380"/>
            <ac:spMk id="3" creationId="{53E16ADB-5B3B-4086-A261-D6274ABB7FBA}"/>
          </ac:spMkLst>
        </pc:spChg>
      </pc:sldChg>
      <pc:sldChg chg="modSp add modNotesTx">
        <pc:chgData name="william a" userId="c66c7249b60d4ab2" providerId="LiveId" clId="{87C21608-E2A8-4257-8F0F-8B3B1AE02CA2}" dt="2020-02-06T03:20:00.677" v="27775" actId="20577"/>
        <pc:sldMkLst>
          <pc:docMk/>
          <pc:sldMk cId="872319637" sldId="381"/>
        </pc:sldMkLst>
        <pc:spChg chg="mod">
          <ac:chgData name="william a" userId="c66c7249b60d4ab2" providerId="LiveId" clId="{87C21608-E2A8-4257-8F0F-8B3B1AE02CA2}" dt="2020-02-05T21:45:33.119" v="24368" actId="255"/>
          <ac:spMkLst>
            <pc:docMk/>
            <pc:sldMk cId="872319637" sldId="381"/>
            <ac:spMk id="2" creationId="{EF24CA04-327F-4A45-8923-92F6874B5AD6}"/>
          </ac:spMkLst>
        </pc:spChg>
      </pc:sldChg>
      <pc:sldChg chg="modSp add modAnim modNotesTx">
        <pc:chgData name="william a" userId="c66c7249b60d4ab2" providerId="LiveId" clId="{87C21608-E2A8-4257-8F0F-8B3B1AE02CA2}" dt="2020-02-07T03:48:03.103" v="31447" actId="20577"/>
        <pc:sldMkLst>
          <pc:docMk/>
          <pc:sldMk cId="1782556230" sldId="382"/>
        </pc:sldMkLst>
        <pc:spChg chg="mod">
          <ac:chgData name="william a" userId="c66c7249b60d4ab2" providerId="LiveId" clId="{87C21608-E2A8-4257-8F0F-8B3B1AE02CA2}" dt="2020-02-05T21:40:52.721" v="24228" actId="6549"/>
          <ac:spMkLst>
            <pc:docMk/>
            <pc:sldMk cId="1782556230" sldId="382"/>
            <ac:spMk id="2" creationId="{EF24CA04-327F-4A45-8923-92F6874B5AD6}"/>
          </ac:spMkLst>
        </pc:spChg>
        <pc:spChg chg="mod">
          <ac:chgData name="william a" userId="c66c7249b60d4ab2" providerId="LiveId" clId="{87C21608-E2A8-4257-8F0F-8B3B1AE02CA2}" dt="2020-01-25T23:19:18.218" v="7641"/>
          <ac:spMkLst>
            <pc:docMk/>
            <pc:sldMk cId="1782556230" sldId="382"/>
            <ac:spMk id="3" creationId="{53E16ADB-5B3B-4086-A261-D6274ABB7FBA}"/>
          </ac:spMkLst>
        </pc:spChg>
      </pc:sldChg>
      <pc:sldChg chg="addSp modSp add modNotesTx">
        <pc:chgData name="william a" userId="c66c7249b60d4ab2" providerId="LiveId" clId="{87C21608-E2A8-4257-8F0F-8B3B1AE02CA2}" dt="2020-02-07T04:25:22.007" v="31969" actId="6549"/>
        <pc:sldMkLst>
          <pc:docMk/>
          <pc:sldMk cId="1824096116" sldId="383"/>
        </pc:sldMkLst>
        <pc:spChg chg="mod">
          <ac:chgData name="william a" userId="c66c7249b60d4ab2" providerId="LiveId" clId="{87C21608-E2A8-4257-8F0F-8B3B1AE02CA2}" dt="2020-02-04T05:27:57.857" v="13285" actId="6549"/>
          <ac:spMkLst>
            <pc:docMk/>
            <pc:sldMk cId="1824096116" sldId="383"/>
            <ac:spMk id="2" creationId="{623C171E-464A-483F-B09D-38E3B7D21DC2}"/>
          </ac:spMkLst>
        </pc:spChg>
        <pc:spChg chg="mod">
          <ac:chgData name="william a" userId="c66c7249b60d4ab2" providerId="LiveId" clId="{87C21608-E2A8-4257-8F0F-8B3B1AE02CA2}" dt="2020-02-04T03:49:35.969" v="11464" actId="20577"/>
          <ac:spMkLst>
            <pc:docMk/>
            <pc:sldMk cId="1824096116" sldId="383"/>
            <ac:spMk id="3" creationId="{1637BB93-F4AC-4F76-9DCB-8B760A539EB7}"/>
          </ac:spMkLst>
        </pc:spChg>
        <pc:picChg chg="add mod">
          <ac:chgData name="william a" userId="c66c7249b60d4ab2" providerId="LiveId" clId="{87C21608-E2A8-4257-8F0F-8B3B1AE02CA2}" dt="2020-02-04T05:27:10.475" v="13188" actId="14100"/>
          <ac:picMkLst>
            <pc:docMk/>
            <pc:sldMk cId="1824096116" sldId="383"/>
            <ac:picMk id="4" creationId="{0EA6AC95-5E73-43EE-A180-4AAE7BB179D7}"/>
          </ac:picMkLst>
        </pc:picChg>
      </pc:sldChg>
      <pc:sldChg chg="add del">
        <pc:chgData name="william a" userId="c66c7249b60d4ab2" providerId="LiveId" clId="{87C21608-E2A8-4257-8F0F-8B3B1AE02CA2}" dt="2020-02-04T02:32:54.512" v="9675"/>
        <pc:sldMkLst>
          <pc:docMk/>
          <pc:sldMk cId="2530669003" sldId="383"/>
        </pc:sldMkLst>
      </pc:sldChg>
      <pc:sldChg chg="modSp add ord modNotesTx">
        <pc:chgData name="william a" userId="c66c7249b60d4ab2" providerId="LiveId" clId="{87C21608-E2A8-4257-8F0F-8B3B1AE02CA2}" dt="2020-02-07T03:06:53.148" v="31146" actId="20577"/>
        <pc:sldMkLst>
          <pc:docMk/>
          <pc:sldMk cId="3918623000" sldId="384"/>
        </pc:sldMkLst>
        <pc:spChg chg="mod">
          <ac:chgData name="william a" userId="c66c7249b60d4ab2" providerId="LiveId" clId="{87C21608-E2A8-4257-8F0F-8B3B1AE02CA2}" dt="2020-02-06T04:43:58.719" v="31102" actId="20577"/>
          <ac:spMkLst>
            <pc:docMk/>
            <pc:sldMk cId="3918623000" sldId="384"/>
            <ac:spMk id="2" creationId="{623C171E-464A-483F-B09D-38E3B7D21DC2}"/>
          </ac:spMkLst>
        </pc:spChg>
        <pc:spChg chg="mod">
          <ac:chgData name="william a" userId="c66c7249b60d4ab2" providerId="LiveId" clId="{87C21608-E2A8-4257-8F0F-8B3B1AE02CA2}" dt="2020-02-05T00:41:40.653" v="15634" actId="20577"/>
          <ac:spMkLst>
            <pc:docMk/>
            <pc:sldMk cId="3918623000" sldId="384"/>
            <ac:spMk id="3" creationId="{1637BB93-F4AC-4F76-9DCB-8B760A539EB7}"/>
          </ac:spMkLst>
        </pc:spChg>
      </pc:sldChg>
      <pc:sldChg chg="modSp add modAnim modNotesTx">
        <pc:chgData name="william a" userId="c66c7249b60d4ab2" providerId="LiveId" clId="{87C21608-E2A8-4257-8F0F-8B3B1AE02CA2}" dt="2020-02-06T03:36:24.041" v="28796" actId="20577"/>
        <pc:sldMkLst>
          <pc:docMk/>
          <pc:sldMk cId="3540151434" sldId="385"/>
        </pc:sldMkLst>
        <pc:spChg chg="mod">
          <ac:chgData name="william a" userId="c66c7249b60d4ab2" providerId="LiveId" clId="{87C21608-E2A8-4257-8F0F-8B3B1AE02CA2}" dt="2020-02-06T03:32:36.346" v="28650" actId="20577"/>
          <ac:spMkLst>
            <pc:docMk/>
            <pc:sldMk cId="3540151434" sldId="385"/>
            <ac:spMk id="2" creationId="{EF24CA04-327F-4A45-8923-92F6874B5AD6}"/>
          </ac:spMkLst>
        </pc:spChg>
      </pc:sldChg>
      <pc:sldChg chg="add del">
        <pc:chgData name="william a" userId="c66c7249b60d4ab2" providerId="LiveId" clId="{87C21608-E2A8-4257-8F0F-8B3B1AE02CA2}" dt="2020-02-04T06:00:22.206" v="15110"/>
        <pc:sldMkLst>
          <pc:docMk/>
          <pc:sldMk cId="2828802084" sldId="386"/>
        </pc:sldMkLst>
      </pc:sldChg>
      <pc:sldChg chg="delSp add modNotesTx">
        <pc:chgData name="william a" userId="c66c7249b60d4ab2" providerId="LiveId" clId="{87C21608-E2A8-4257-8F0F-8B3B1AE02CA2}" dt="2020-02-06T04:10:07.443" v="30498" actId="20577"/>
        <pc:sldMkLst>
          <pc:docMk/>
          <pc:sldMk cId="3039626899" sldId="386"/>
        </pc:sldMkLst>
        <pc:spChg chg="del">
          <ac:chgData name="william a" userId="c66c7249b60d4ab2" providerId="LiveId" clId="{87C21608-E2A8-4257-8F0F-8B3B1AE02CA2}" dt="2020-02-06T04:08:41.978" v="30336" actId="478"/>
          <ac:spMkLst>
            <pc:docMk/>
            <pc:sldMk cId="3039626899" sldId="386"/>
            <ac:spMk id="3" creationId="{53E16ADB-5B3B-4086-A261-D6274ABB7FBA}"/>
          </ac:spMkLst>
        </pc:spChg>
      </pc:sldChg>
      <pc:sldChg chg="add del">
        <pc:chgData name="william a" userId="c66c7249b60d4ab2" providerId="LiveId" clId="{87C21608-E2A8-4257-8F0F-8B3B1AE02CA2}" dt="2020-02-04T06:00:17.620" v="15108"/>
        <pc:sldMkLst>
          <pc:docMk/>
          <pc:sldMk cId="3063645816" sldId="386"/>
        </pc:sldMkLst>
      </pc:sldChg>
      <pc:sldChg chg="add">
        <pc:chgData name="william a" userId="c66c7249b60d4ab2" providerId="LiveId" clId="{87C21608-E2A8-4257-8F0F-8B3B1AE02CA2}" dt="2020-02-05T00:37:51.898" v="15428"/>
        <pc:sldMkLst>
          <pc:docMk/>
          <pc:sldMk cId="238226479" sldId="387"/>
        </pc:sldMkLst>
      </pc:sldChg>
      <pc:sldChg chg="add del">
        <pc:chgData name="william a" userId="c66c7249b60d4ab2" providerId="LiveId" clId="{87C21608-E2A8-4257-8F0F-8B3B1AE02CA2}" dt="2020-02-04T06:00:17.620" v="15108"/>
        <pc:sldMkLst>
          <pc:docMk/>
          <pc:sldMk cId="1673140054" sldId="387"/>
        </pc:sldMkLst>
      </pc:sldChg>
      <pc:sldChg chg="modSp add modAnim modNotesTx">
        <pc:chgData name="william a" userId="c66c7249b60d4ab2" providerId="LiveId" clId="{87C21608-E2A8-4257-8F0F-8B3B1AE02CA2}" dt="2020-02-06T04:05:17.438" v="30210" actId="6549"/>
        <pc:sldMkLst>
          <pc:docMk/>
          <pc:sldMk cId="2721526526" sldId="388"/>
        </pc:sldMkLst>
        <pc:spChg chg="mod">
          <ac:chgData name="william a" userId="c66c7249b60d4ab2" providerId="LiveId" clId="{87C21608-E2A8-4257-8F0F-8B3B1AE02CA2}" dt="2020-02-05T01:00:45.334" v="16878" actId="57"/>
          <ac:spMkLst>
            <pc:docMk/>
            <pc:sldMk cId="2721526526" sldId="388"/>
            <ac:spMk id="2" creationId="{EF24CA04-327F-4A45-8923-92F6874B5AD6}"/>
          </ac:spMkLst>
        </pc:spChg>
        <pc:spChg chg="mod">
          <ac:chgData name="william a" userId="c66c7249b60d4ab2" providerId="LiveId" clId="{87C21608-E2A8-4257-8F0F-8B3B1AE02CA2}" dt="2020-02-05T00:53:56.749" v="16031" actId="20577"/>
          <ac:spMkLst>
            <pc:docMk/>
            <pc:sldMk cId="2721526526" sldId="388"/>
            <ac:spMk id="3" creationId="{53E16ADB-5B3B-4086-A261-D6274ABB7FBA}"/>
          </ac:spMkLst>
        </pc:spChg>
      </pc:sldChg>
      <pc:sldChg chg="addSp modSp add ord modNotesTx">
        <pc:chgData name="william a" userId="c66c7249b60d4ab2" providerId="LiveId" clId="{87C21608-E2A8-4257-8F0F-8B3B1AE02CA2}" dt="2020-02-06T03:41:09.757" v="29034" actId="20577"/>
        <pc:sldMkLst>
          <pc:docMk/>
          <pc:sldMk cId="1194143460" sldId="389"/>
        </pc:sldMkLst>
        <pc:spChg chg="mod">
          <ac:chgData name="william a" userId="c66c7249b60d4ab2" providerId="LiveId" clId="{87C21608-E2A8-4257-8F0F-8B3B1AE02CA2}" dt="2020-02-05T03:37:22.613" v="20523" actId="6549"/>
          <ac:spMkLst>
            <pc:docMk/>
            <pc:sldMk cId="1194143460" sldId="389"/>
            <ac:spMk id="2" creationId="{EF24CA04-327F-4A45-8923-92F6874B5AD6}"/>
          </ac:spMkLst>
        </pc:spChg>
        <pc:picChg chg="add mod">
          <ac:chgData name="william a" userId="c66c7249b60d4ab2" providerId="LiveId" clId="{87C21608-E2A8-4257-8F0F-8B3B1AE02CA2}" dt="2020-02-05T03:37:30.585" v="20524" actId="14100"/>
          <ac:picMkLst>
            <pc:docMk/>
            <pc:sldMk cId="1194143460" sldId="389"/>
            <ac:picMk id="4" creationId="{5E9EB0FA-7660-4809-BFC4-332FF74B85A3}"/>
          </ac:picMkLst>
        </pc:picChg>
      </pc:sldChg>
      <pc:sldChg chg="modSp modNotesTx">
        <pc:chgData name="william a" userId="c66c7249b60d4ab2" providerId="LiveId" clId="{87C21608-E2A8-4257-8F0F-8B3B1AE02CA2}" dt="2020-02-07T04:25:31.518" v="31973" actId="6549"/>
        <pc:sldMkLst>
          <pc:docMk/>
          <pc:sldMk cId="1605864957" sldId="390"/>
        </pc:sldMkLst>
        <pc:spChg chg="mod">
          <ac:chgData name="william a" userId="c66c7249b60d4ab2" providerId="LiveId" clId="{87C21608-E2A8-4257-8F0F-8B3B1AE02CA2}" dt="2020-02-07T03:08:26.764" v="31177" actId="20577"/>
          <ac:spMkLst>
            <pc:docMk/>
            <pc:sldMk cId="1605864957" sldId="390"/>
            <ac:spMk id="2" creationId="{377EE0B5-BC95-4197-837E-EEACB4F9975D}"/>
          </ac:spMkLst>
        </pc:spChg>
        <pc:picChg chg="mod">
          <ac:chgData name="william a" userId="c66c7249b60d4ab2" providerId="LiveId" clId="{87C21608-E2A8-4257-8F0F-8B3B1AE02CA2}" dt="2020-02-06T02:52:18.791" v="26230" actId="167"/>
          <ac:picMkLst>
            <pc:docMk/>
            <pc:sldMk cId="1605864957" sldId="390"/>
            <ac:picMk id="2050" creationId="{10BBE1CD-04F1-40BE-9A9D-776091522D99}"/>
          </ac:picMkLst>
        </pc:picChg>
      </pc:sldChg>
      <pc:sldMasterChg chg="delSldLayout modSldLayout">
        <pc:chgData name="william a" userId="c66c7249b60d4ab2" providerId="LiveId" clId="{87C21608-E2A8-4257-8F0F-8B3B1AE02CA2}" dt="2020-01-25T22:32:39.983" v="6520"/>
        <pc:sldMasterMkLst>
          <pc:docMk/>
          <pc:sldMasterMk cId="1995055579" sldId="2147483694"/>
        </pc:sldMasterMkLst>
        <pc:sldLayoutChg chg="setBg">
          <pc:chgData name="william a" userId="c66c7249b60d4ab2" providerId="LiveId" clId="{87C21608-E2A8-4257-8F0F-8B3B1AE02CA2}" dt="2020-01-25T22:32:39.983" v="6520"/>
          <pc:sldLayoutMkLst>
            <pc:docMk/>
            <pc:sldMasterMk cId="1995055579" sldId="2147483694"/>
            <pc:sldLayoutMk cId="2466481286" sldId="2147483685"/>
          </pc:sldLayoutMkLst>
        </pc:sldLayoutChg>
        <pc:sldLayoutChg chg="setBg">
          <pc:chgData name="william a" userId="c66c7249b60d4ab2" providerId="LiveId" clId="{87C21608-E2A8-4257-8F0F-8B3B1AE02CA2}" dt="2020-01-25T22:32:39.983" v="6520"/>
          <pc:sldLayoutMkLst>
            <pc:docMk/>
            <pc:sldMasterMk cId="1995055579" sldId="2147483694"/>
            <pc:sldLayoutMk cId="283938253" sldId="2147483687"/>
          </pc:sldLayoutMkLst>
        </pc:sldLayoutChg>
        <pc:sldLayoutChg chg="setBg">
          <pc:chgData name="william a" userId="c66c7249b60d4ab2" providerId="LiveId" clId="{87C21608-E2A8-4257-8F0F-8B3B1AE02CA2}" dt="2020-01-25T22:32:39.983" v="6520"/>
          <pc:sldLayoutMkLst>
            <pc:docMk/>
            <pc:sldMasterMk cId="1995055579" sldId="2147483694"/>
            <pc:sldLayoutMk cId="1495760914" sldId="2147483701"/>
          </pc:sldLayoutMkLst>
        </pc:sldLayoutChg>
        <pc:sldLayoutChg chg="setBg">
          <pc:chgData name="william a" userId="c66c7249b60d4ab2" providerId="LiveId" clId="{87C21608-E2A8-4257-8F0F-8B3B1AE02CA2}" dt="2020-01-25T22:32:39.983" v="6520"/>
          <pc:sldLayoutMkLst>
            <pc:docMk/>
            <pc:sldMasterMk cId="1995055579" sldId="2147483694"/>
            <pc:sldLayoutMk cId="753282421" sldId="2147483705"/>
          </pc:sldLayoutMkLst>
        </pc:sldLayoutChg>
        <pc:sldLayoutChg chg="del">
          <pc:chgData name="william a" userId="c66c7249b60d4ab2" providerId="LiveId" clId="{87C21608-E2A8-4257-8F0F-8B3B1AE02CA2}" dt="2020-01-25T16:14:48.031" v="167" actId="2696"/>
          <pc:sldLayoutMkLst>
            <pc:docMk/>
            <pc:sldMasterMk cId="1995055579" sldId="2147483694"/>
            <pc:sldLayoutMk cId="2193159905" sldId="2147483759"/>
          </pc:sldLayoutMkLst>
        </pc:sldLayoutChg>
      </pc:sldMasterChg>
    </pc:docChg>
  </pc:docChgLst>
  <pc:docChgLst>
    <pc:chgData name="Christine Assaf" userId="84e7e474a38a39c3" providerId="LiveId" clId="{16FC4D1F-BA5D-4A65-AC65-68AD1A5F8FD8}"/>
    <pc:docChg chg="undo custSel addSld delSld modSld sldOrd modSection">
      <pc:chgData name="Christine Assaf" userId="84e7e474a38a39c3" providerId="LiveId" clId="{16FC4D1F-BA5D-4A65-AC65-68AD1A5F8FD8}" dt="2020-02-06T05:21:39.168" v="13220" actId="20577"/>
      <pc:docMkLst>
        <pc:docMk/>
      </pc:docMkLst>
      <pc:sldChg chg="addSp delSp modSp modNotesTx">
        <pc:chgData name="Christine Assaf" userId="84e7e474a38a39c3" providerId="LiveId" clId="{16FC4D1F-BA5D-4A65-AC65-68AD1A5F8FD8}" dt="2020-02-06T04:30:37.739" v="9094" actId="20577"/>
        <pc:sldMkLst>
          <pc:docMk/>
          <pc:sldMk cId="1515512664" sldId="310"/>
        </pc:sldMkLst>
        <pc:spChg chg="add del mod">
          <ac:chgData name="Christine Assaf" userId="84e7e474a38a39c3" providerId="LiveId" clId="{16FC4D1F-BA5D-4A65-AC65-68AD1A5F8FD8}" dt="2020-02-05T04:39:50.675" v="7928" actId="931"/>
          <ac:spMkLst>
            <pc:docMk/>
            <pc:sldMk cId="1515512664" sldId="310"/>
            <ac:spMk id="4" creationId="{3E153B49-0590-4913-ACE0-7428E858AE63}"/>
          </ac:spMkLst>
        </pc:spChg>
        <pc:spChg chg="mod">
          <ac:chgData name="Christine Assaf" userId="84e7e474a38a39c3" providerId="LiveId" clId="{16FC4D1F-BA5D-4A65-AC65-68AD1A5F8FD8}" dt="2020-02-05T04:36:03.819" v="7906" actId="20577"/>
          <ac:spMkLst>
            <pc:docMk/>
            <pc:sldMk cId="1515512664" sldId="310"/>
            <ac:spMk id="37" creationId="{C6185EAF-833B-40A1-93F6-A486E5C56CB0}"/>
          </ac:spMkLst>
        </pc:spChg>
        <pc:spChg chg="mod">
          <ac:chgData name="Christine Assaf" userId="84e7e474a38a39c3" providerId="LiveId" clId="{16FC4D1F-BA5D-4A65-AC65-68AD1A5F8FD8}" dt="2020-01-25T17:54:17.687" v="349" actId="20577"/>
          <ac:spMkLst>
            <pc:docMk/>
            <pc:sldMk cId="1515512664" sldId="310"/>
            <ac:spMk id="45" creationId="{00000000-0000-0000-0000-000000000000}"/>
          </ac:spMkLst>
        </pc:spChg>
        <pc:spChg chg="mod">
          <ac:chgData name="Christine Assaf" userId="84e7e474a38a39c3" providerId="LiveId" clId="{16FC4D1F-BA5D-4A65-AC65-68AD1A5F8FD8}" dt="2020-01-25T18:06:03.699" v="364" actId="20577"/>
          <ac:spMkLst>
            <pc:docMk/>
            <pc:sldMk cId="1515512664" sldId="310"/>
            <ac:spMk id="150" creationId="{00000000-0000-0000-0000-000000000000}"/>
          </ac:spMkLst>
        </pc:spChg>
        <pc:spChg chg="mod">
          <ac:chgData name="Christine Assaf" userId="84e7e474a38a39c3" providerId="LiveId" clId="{16FC4D1F-BA5D-4A65-AC65-68AD1A5F8FD8}" dt="2020-01-25T18:10:16.173" v="563" actId="20577"/>
          <ac:spMkLst>
            <pc:docMk/>
            <pc:sldMk cId="1515512664" sldId="310"/>
            <ac:spMk id="152" creationId="{00000000-0000-0000-0000-000000000000}"/>
          </ac:spMkLst>
        </pc:spChg>
        <pc:spChg chg="mod">
          <ac:chgData name="Christine Assaf" userId="84e7e474a38a39c3" providerId="LiveId" clId="{16FC4D1F-BA5D-4A65-AC65-68AD1A5F8FD8}" dt="2020-01-25T18:06:10.355" v="378" actId="20577"/>
          <ac:spMkLst>
            <pc:docMk/>
            <pc:sldMk cId="1515512664" sldId="310"/>
            <ac:spMk id="153" creationId="{00000000-0000-0000-0000-000000000000}"/>
          </ac:spMkLst>
        </pc:spChg>
        <pc:spChg chg="mod">
          <ac:chgData name="Christine Assaf" userId="84e7e474a38a39c3" providerId="LiveId" clId="{16FC4D1F-BA5D-4A65-AC65-68AD1A5F8FD8}" dt="2020-01-25T18:08:34.288" v="467" actId="20577"/>
          <ac:spMkLst>
            <pc:docMk/>
            <pc:sldMk cId="1515512664" sldId="310"/>
            <ac:spMk id="154" creationId="{00000000-0000-0000-0000-000000000000}"/>
          </ac:spMkLst>
        </pc:spChg>
        <pc:spChg chg="mod">
          <ac:chgData name="Christine Assaf" userId="84e7e474a38a39c3" providerId="LiveId" clId="{16FC4D1F-BA5D-4A65-AC65-68AD1A5F8FD8}" dt="2020-01-25T18:06:18.988" v="397" actId="20577"/>
          <ac:spMkLst>
            <pc:docMk/>
            <pc:sldMk cId="1515512664" sldId="310"/>
            <ac:spMk id="155" creationId="{00000000-0000-0000-0000-000000000000}"/>
          </ac:spMkLst>
        </pc:spChg>
        <pc:spChg chg="mod">
          <ac:chgData name="Christine Assaf" userId="84e7e474a38a39c3" providerId="LiveId" clId="{16FC4D1F-BA5D-4A65-AC65-68AD1A5F8FD8}" dt="2020-01-25T18:09:31.309" v="544" actId="20577"/>
          <ac:spMkLst>
            <pc:docMk/>
            <pc:sldMk cId="1515512664" sldId="310"/>
            <ac:spMk id="156" creationId="{00000000-0000-0000-0000-000000000000}"/>
          </ac:spMkLst>
        </pc:spChg>
        <pc:picChg chg="del mod">
          <ac:chgData name="Christine Assaf" userId="84e7e474a38a39c3" providerId="LiveId" clId="{16FC4D1F-BA5D-4A65-AC65-68AD1A5F8FD8}" dt="2020-02-05T04:39:23.943" v="7920" actId="478"/>
          <ac:picMkLst>
            <pc:docMk/>
            <pc:sldMk cId="1515512664" sldId="310"/>
            <ac:picMk id="3" creationId="{B7A007BB-0B44-4885-9E28-7B5DC6B21E02}"/>
          </ac:picMkLst>
        </pc:picChg>
        <pc:picChg chg="add del mod">
          <ac:chgData name="Christine Assaf" userId="84e7e474a38a39c3" providerId="LiveId" clId="{16FC4D1F-BA5D-4A65-AC65-68AD1A5F8FD8}" dt="2020-02-05T04:39:45.385" v="7927" actId="931"/>
          <ac:picMkLst>
            <pc:docMk/>
            <pc:sldMk cId="1515512664" sldId="310"/>
            <ac:picMk id="6" creationId="{2E4ABCC9-8629-4E0E-9DEF-068F1091451A}"/>
          </ac:picMkLst>
        </pc:picChg>
        <pc:picChg chg="add mod modCrop">
          <ac:chgData name="Christine Assaf" userId="84e7e474a38a39c3" providerId="LiveId" clId="{16FC4D1F-BA5D-4A65-AC65-68AD1A5F8FD8}" dt="2020-02-05T04:40:22.057" v="7932" actId="18131"/>
          <ac:picMkLst>
            <pc:docMk/>
            <pc:sldMk cId="1515512664" sldId="310"/>
            <ac:picMk id="8" creationId="{E3721245-16BA-4A97-94E1-8648BC410EBF}"/>
          </ac:picMkLst>
        </pc:picChg>
        <pc:picChg chg="add del">
          <ac:chgData name="Christine Assaf" userId="84e7e474a38a39c3" providerId="LiveId" clId="{16FC4D1F-BA5D-4A65-AC65-68AD1A5F8FD8}" dt="2020-02-05T04:39:22.181" v="7919"/>
          <ac:picMkLst>
            <pc:docMk/>
            <pc:sldMk cId="1515512664" sldId="310"/>
            <ac:picMk id="25" creationId="{6668E3A9-14B1-4A5C-A65D-22A762E7A793}"/>
          </ac:picMkLst>
        </pc:picChg>
      </pc:sldChg>
      <pc:sldChg chg="addSp delSp modSp modNotesTx">
        <pc:chgData name="Christine Assaf" userId="84e7e474a38a39c3" providerId="LiveId" clId="{16FC4D1F-BA5D-4A65-AC65-68AD1A5F8FD8}" dt="2020-02-06T04:30:42.416" v="9097" actId="20577"/>
        <pc:sldMkLst>
          <pc:docMk/>
          <pc:sldMk cId="1690938764" sldId="321"/>
        </pc:sldMkLst>
        <pc:spChg chg="mod">
          <ac:chgData name="Christine Assaf" userId="84e7e474a38a39c3" providerId="LiveId" clId="{16FC4D1F-BA5D-4A65-AC65-68AD1A5F8FD8}" dt="2020-02-05T02:16:08.029" v="4270" actId="20577"/>
          <ac:spMkLst>
            <pc:docMk/>
            <pc:sldMk cId="1690938764" sldId="321"/>
            <ac:spMk id="3" creationId="{00000000-0000-0000-0000-000000000000}"/>
          </ac:spMkLst>
        </pc:spChg>
        <pc:spChg chg="add del mod ord">
          <ac:chgData name="Christine Assaf" userId="84e7e474a38a39c3" providerId="LiveId" clId="{16FC4D1F-BA5D-4A65-AC65-68AD1A5F8FD8}" dt="2020-02-05T02:13:05.075" v="4241" actId="478"/>
          <ac:spMkLst>
            <pc:docMk/>
            <pc:sldMk cId="1690938764" sldId="321"/>
            <ac:spMk id="7" creationId="{E1866835-7CED-4B1B-89B6-ACC481E575B1}"/>
          </ac:spMkLst>
        </pc:spChg>
        <pc:picChg chg="add del mod ord">
          <ac:chgData name="Christine Assaf" userId="84e7e474a38a39c3" providerId="LiveId" clId="{16FC4D1F-BA5D-4A65-AC65-68AD1A5F8FD8}" dt="2020-02-05T02:13:05.075" v="4241" actId="478"/>
          <ac:picMkLst>
            <pc:docMk/>
            <pc:sldMk cId="1690938764" sldId="321"/>
            <ac:picMk id="6" creationId="{C14127F3-E79E-41CD-96C6-98D736B75CB1}"/>
          </ac:picMkLst>
        </pc:picChg>
        <pc:picChg chg="add del mod">
          <ac:chgData name="Christine Assaf" userId="84e7e474a38a39c3" providerId="LiveId" clId="{16FC4D1F-BA5D-4A65-AC65-68AD1A5F8FD8}" dt="2020-02-05T02:15:42.264" v="4248" actId="478"/>
          <ac:picMkLst>
            <pc:docMk/>
            <pc:sldMk cId="1690938764" sldId="321"/>
            <ac:picMk id="9" creationId="{6285EAA6-6E24-4360-A44E-F2BF61B48DB9}"/>
          </ac:picMkLst>
        </pc:picChg>
      </pc:sldChg>
      <pc:sldChg chg="modSp">
        <pc:chgData name="Christine Assaf" userId="84e7e474a38a39c3" providerId="LiveId" clId="{16FC4D1F-BA5D-4A65-AC65-68AD1A5F8FD8}" dt="2020-02-05T04:35:50.004" v="7902" actId="20577"/>
        <pc:sldMkLst>
          <pc:docMk/>
          <pc:sldMk cId="3750996289" sldId="335"/>
        </pc:sldMkLst>
        <pc:spChg chg="mod">
          <ac:chgData name="Christine Assaf" userId="84e7e474a38a39c3" providerId="LiveId" clId="{16FC4D1F-BA5D-4A65-AC65-68AD1A5F8FD8}" dt="2020-02-05T04:35:50.004" v="7902" actId="20577"/>
          <ac:spMkLst>
            <pc:docMk/>
            <pc:sldMk cId="3750996289" sldId="335"/>
            <ac:spMk id="24" creationId="{C95C07BA-5F21-42F5-AC5C-A96815A4A2DE}"/>
          </ac:spMkLst>
        </pc:spChg>
      </pc:sldChg>
      <pc:sldChg chg="addSp delSp modSp modNotesTx">
        <pc:chgData name="Christine Assaf" userId="84e7e474a38a39c3" providerId="LiveId" clId="{16FC4D1F-BA5D-4A65-AC65-68AD1A5F8FD8}" dt="2020-02-06T04:45:27.963" v="9634" actId="20577"/>
        <pc:sldMkLst>
          <pc:docMk/>
          <pc:sldMk cId="609362847" sldId="339"/>
        </pc:sldMkLst>
        <pc:spChg chg="mod">
          <ac:chgData name="Christine Assaf" userId="84e7e474a38a39c3" providerId="LiveId" clId="{16FC4D1F-BA5D-4A65-AC65-68AD1A5F8FD8}" dt="2020-01-25T19:10:55.309" v="2050" actId="20577"/>
          <ac:spMkLst>
            <pc:docMk/>
            <pc:sldMk cId="609362847" sldId="339"/>
            <ac:spMk id="2" creationId="{EF24CA04-327F-4A45-8923-92F6874B5AD6}"/>
          </ac:spMkLst>
        </pc:spChg>
        <pc:spChg chg="mod">
          <ac:chgData name="Christine Assaf" userId="84e7e474a38a39c3" providerId="LiveId" clId="{16FC4D1F-BA5D-4A65-AC65-68AD1A5F8FD8}" dt="2020-01-25T18:47:35.576" v="1152" actId="20577"/>
          <ac:spMkLst>
            <pc:docMk/>
            <pc:sldMk cId="609362847" sldId="339"/>
            <ac:spMk id="3" creationId="{53E16ADB-5B3B-4086-A261-D6274ABB7FBA}"/>
          </ac:spMkLst>
        </pc:spChg>
        <pc:picChg chg="add del">
          <ac:chgData name="Christine Assaf" userId="84e7e474a38a39c3" providerId="LiveId" clId="{16FC4D1F-BA5D-4A65-AC65-68AD1A5F8FD8}" dt="2020-01-25T18:53:01.363" v="1527" actId="478"/>
          <ac:picMkLst>
            <pc:docMk/>
            <pc:sldMk cId="609362847" sldId="339"/>
            <ac:picMk id="1026" creationId="{243A2C71-5CEE-41B3-BB10-551CC5BB6A38}"/>
          </ac:picMkLst>
        </pc:picChg>
        <pc:picChg chg="add mod">
          <ac:chgData name="Christine Assaf" userId="84e7e474a38a39c3" providerId="LiveId" clId="{16FC4D1F-BA5D-4A65-AC65-68AD1A5F8FD8}" dt="2020-01-25T18:53:22.140" v="1529" actId="1076"/>
          <ac:picMkLst>
            <pc:docMk/>
            <pc:sldMk cId="609362847" sldId="339"/>
            <ac:picMk id="1028" creationId="{503DA7BC-02EB-42B8-88A3-E4893C66EFAB}"/>
          </ac:picMkLst>
        </pc:picChg>
      </pc:sldChg>
      <pc:sldChg chg="modSp del">
        <pc:chgData name="Christine Assaf" userId="84e7e474a38a39c3" providerId="LiveId" clId="{16FC4D1F-BA5D-4A65-AC65-68AD1A5F8FD8}" dt="2020-02-05T02:40:24.284" v="4324" actId="2696"/>
        <pc:sldMkLst>
          <pc:docMk/>
          <pc:sldMk cId="2294722125" sldId="340"/>
        </pc:sldMkLst>
        <pc:spChg chg="mod">
          <ac:chgData name="Christine Assaf" userId="84e7e474a38a39c3" providerId="LiveId" clId="{16FC4D1F-BA5D-4A65-AC65-68AD1A5F8FD8}" dt="2020-02-05T02:39:13.959" v="4271"/>
          <ac:spMkLst>
            <pc:docMk/>
            <pc:sldMk cId="2294722125" sldId="340"/>
            <ac:spMk id="2" creationId="{EF24CA04-327F-4A45-8923-92F6874B5AD6}"/>
          </ac:spMkLst>
        </pc:spChg>
      </pc:sldChg>
      <pc:sldChg chg="ord">
        <pc:chgData name="Christine Assaf" userId="84e7e474a38a39c3" providerId="LiveId" clId="{16FC4D1F-BA5D-4A65-AC65-68AD1A5F8FD8}" dt="2020-02-05T04:03:48.964" v="7242"/>
        <pc:sldMkLst>
          <pc:docMk/>
          <pc:sldMk cId="3797718599" sldId="345"/>
        </pc:sldMkLst>
      </pc:sldChg>
      <pc:sldChg chg="modSp">
        <pc:chgData name="Christine Assaf" userId="84e7e474a38a39c3" providerId="LiveId" clId="{16FC4D1F-BA5D-4A65-AC65-68AD1A5F8FD8}" dt="2020-02-05T04:09:19.250" v="7501" actId="6549"/>
        <pc:sldMkLst>
          <pc:docMk/>
          <pc:sldMk cId="1033366313" sldId="347"/>
        </pc:sldMkLst>
        <pc:spChg chg="mod">
          <ac:chgData name="Christine Assaf" userId="84e7e474a38a39c3" providerId="LiveId" clId="{16FC4D1F-BA5D-4A65-AC65-68AD1A5F8FD8}" dt="2020-02-05T04:09:19.250" v="7501" actId="6549"/>
          <ac:spMkLst>
            <pc:docMk/>
            <pc:sldMk cId="1033366313" sldId="347"/>
            <ac:spMk id="2" creationId="{EF24CA04-327F-4A45-8923-92F6874B5AD6}"/>
          </ac:spMkLst>
        </pc:spChg>
        <pc:spChg chg="mod">
          <ac:chgData name="Christine Assaf" userId="84e7e474a38a39c3" providerId="LiveId" clId="{16FC4D1F-BA5D-4A65-AC65-68AD1A5F8FD8}" dt="2020-01-25T19:59:02.444" v="3676" actId="20577"/>
          <ac:spMkLst>
            <pc:docMk/>
            <pc:sldMk cId="1033366313" sldId="347"/>
            <ac:spMk id="3" creationId="{53E16ADB-5B3B-4086-A261-D6274ABB7FBA}"/>
          </ac:spMkLst>
        </pc:spChg>
        <pc:picChg chg="mod">
          <ac:chgData name="Christine Assaf" userId="84e7e474a38a39c3" providerId="LiveId" clId="{16FC4D1F-BA5D-4A65-AC65-68AD1A5F8FD8}" dt="2020-01-25T20:03:07.229" v="3699" actId="167"/>
          <ac:picMkLst>
            <pc:docMk/>
            <pc:sldMk cId="1033366313" sldId="347"/>
            <ac:picMk id="3074" creationId="{6034DFA1-76C1-4B18-8991-C8AFDECE8BE1}"/>
          </ac:picMkLst>
        </pc:picChg>
      </pc:sldChg>
      <pc:sldChg chg="modNotesTx">
        <pc:chgData name="Christine Assaf" userId="84e7e474a38a39c3" providerId="LiveId" clId="{16FC4D1F-BA5D-4A65-AC65-68AD1A5F8FD8}" dt="2020-02-06T04:42:41.518" v="9333" actId="6549"/>
        <pc:sldMkLst>
          <pc:docMk/>
          <pc:sldMk cId="2363909983" sldId="348"/>
        </pc:sldMkLst>
      </pc:sldChg>
      <pc:sldChg chg="addSp delSp modSp ord modNotesTx">
        <pc:chgData name="Christine Assaf" userId="84e7e474a38a39c3" providerId="LiveId" clId="{16FC4D1F-BA5D-4A65-AC65-68AD1A5F8FD8}" dt="2020-02-06T05:09:57.075" v="11618" actId="114"/>
        <pc:sldMkLst>
          <pc:docMk/>
          <pc:sldMk cId="513766956" sldId="360"/>
        </pc:sldMkLst>
        <pc:spChg chg="mod">
          <ac:chgData name="Christine Assaf" userId="84e7e474a38a39c3" providerId="LiveId" clId="{16FC4D1F-BA5D-4A65-AC65-68AD1A5F8FD8}" dt="2020-02-06T05:07:36.096" v="11510" actId="20577"/>
          <ac:spMkLst>
            <pc:docMk/>
            <pc:sldMk cId="513766956" sldId="360"/>
            <ac:spMk id="2" creationId="{EF24CA04-327F-4A45-8923-92F6874B5AD6}"/>
          </ac:spMkLst>
        </pc:spChg>
        <pc:spChg chg="mod">
          <ac:chgData name="Christine Assaf" userId="84e7e474a38a39c3" providerId="LiveId" clId="{16FC4D1F-BA5D-4A65-AC65-68AD1A5F8FD8}" dt="2020-01-25T19:39:46.390" v="3213" actId="20577"/>
          <ac:spMkLst>
            <pc:docMk/>
            <pc:sldMk cId="513766956" sldId="360"/>
            <ac:spMk id="3" creationId="{53E16ADB-5B3B-4086-A261-D6274ABB7FBA}"/>
          </ac:spMkLst>
        </pc:spChg>
        <pc:spChg chg="add del mod">
          <ac:chgData name="Christine Assaf" userId="84e7e474a38a39c3" providerId="LiveId" clId="{16FC4D1F-BA5D-4A65-AC65-68AD1A5F8FD8}" dt="2020-02-05T03:04:07.248" v="4432" actId="478"/>
          <ac:spMkLst>
            <pc:docMk/>
            <pc:sldMk cId="513766956" sldId="360"/>
            <ac:spMk id="4" creationId="{0D14688F-0F8F-486B-8CEF-2249A2D2CDF8}"/>
          </ac:spMkLst>
        </pc:spChg>
        <pc:picChg chg="add del mod">
          <ac:chgData name="Christine Assaf" userId="84e7e474a38a39c3" providerId="LiveId" clId="{16FC4D1F-BA5D-4A65-AC65-68AD1A5F8FD8}" dt="2020-02-05T02:59:34.223" v="4396" actId="478"/>
          <ac:picMkLst>
            <pc:docMk/>
            <pc:sldMk cId="513766956" sldId="360"/>
            <ac:picMk id="1026" creationId="{089A9EB1-7197-4E9E-B708-2F318EE8131C}"/>
          </ac:picMkLst>
        </pc:picChg>
        <pc:picChg chg="add mod">
          <ac:chgData name="Christine Assaf" userId="84e7e474a38a39c3" providerId="LiveId" clId="{16FC4D1F-BA5D-4A65-AC65-68AD1A5F8FD8}" dt="2020-02-05T03:26:55.103" v="5836" actId="1076"/>
          <ac:picMkLst>
            <pc:docMk/>
            <pc:sldMk cId="513766956" sldId="360"/>
            <ac:picMk id="3074" creationId="{1CD486E4-3F11-4D13-92D6-E274C8895C20}"/>
          </ac:picMkLst>
        </pc:picChg>
      </pc:sldChg>
      <pc:sldChg chg="ord">
        <pc:chgData name="Christine Assaf" userId="84e7e474a38a39c3" providerId="LiveId" clId="{16FC4D1F-BA5D-4A65-AC65-68AD1A5F8FD8}" dt="2020-02-05T05:06:02.395" v="8584"/>
        <pc:sldMkLst>
          <pc:docMk/>
          <pc:sldMk cId="2796713283" sldId="363"/>
        </pc:sldMkLst>
      </pc:sldChg>
      <pc:sldChg chg="modSp modNotesTx">
        <pc:chgData name="Christine Assaf" userId="84e7e474a38a39c3" providerId="LiveId" clId="{16FC4D1F-BA5D-4A65-AC65-68AD1A5F8FD8}" dt="2020-02-06T04:33:29.155" v="9168" actId="20577"/>
        <pc:sldMkLst>
          <pc:docMk/>
          <pc:sldMk cId="4225979257" sldId="364"/>
        </pc:sldMkLst>
        <pc:spChg chg="mod">
          <ac:chgData name="Christine Assaf" userId="84e7e474a38a39c3" providerId="LiveId" clId="{16FC4D1F-BA5D-4A65-AC65-68AD1A5F8FD8}" dt="2020-02-05T05:07:58.351" v="8585" actId="20577"/>
          <ac:spMkLst>
            <pc:docMk/>
            <pc:sldMk cId="4225979257" sldId="364"/>
            <ac:spMk id="2" creationId="{B3ADF4C9-17E7-4A38-9C43-7F6F1B602B98}"/>
          </ac:spMkLst>
        </pc:spChg>
      </pc:sldChg>
      <pc:sldChg chg="modNotesTx">
        <pc:chgData name="Christine Assaf" userId="84e7e474a38a39c3" providerId="LiveId" clId="{16FC4D1F-BA5D-4A65-AC65-68AD1A5F8FD8}" dt="2020-02-06T04:34:43.497" v="9272" actId="20577"/>
        <pc:sldMkLst>
          <pc:docMk/>
          <pc:sldMk cId="1792179568" sldId="365"/>
        </pc:sldMkLst>
      </pc:sldChg>
      <pc:sldChg chg="modSp del">
        <pc:chgData name="Christine Assaf" userId="84e7e474a38a39c3" providerId="LiveId" clId="{16FC4D1F-BA5D-4A65-AC65-68AD1A5F8FD8}" dt="2020-01-25T19:57:42.541" v="3646" actId="2696"/>
        <pc:sldMkLst>
          <pc:docMk/>
          <pc:sldMk cId="1556353385" sldId="366"/>
        </pc:sldMkLst>
        <pc:spChg chg="mod">
          <ac:chgData name="Christine Assaf" userId="84e7e474a38a39c3" providerId="LiveId" clId="{16FC4D1F-BA5D-4A65-AC65-68AD1A5F8FD8}" dt="2020-01-25T19:57:37.451" v="3645"/>
          <ac:spMkLst>
            <pc:docMk/>
            <pc:sldMk cId="1556353385" sldId="366"/>
            <ac:spMk id="2" creationId="{EF24CA04-327F-4A45-8923-92F6874B5AD6}"/>
          </ac:spMkLst>
        </pc:spChg>
      </pc:sldChg>
      <pc:sldChg chg="modSp modNotesTx">
        <pc:chgData name="Christine Assaf" userId="84e7e474a38a39c3" providerId="LiveId" clId="{16FC4D1F-BA5D-4A65-AC65-68AD1A5F8FD8}" dt="2020-02-06T04:41:03.148" v="9309" actId="20577"/>
        <pc:sldMkLst>
          <pc:docMk/>
          <pc:sldMk cId="30422113" sldId="368"/>
        </pc:sldMkLst>
        <pc:spChg chg="mod">
          <ac:chgData name="Christine Assaf" userId="84e7e474a38a39c3" providerId="LiveId" clId="{16FC4D1F-BA5D-4A65-AC65-68AD1A5F8FD8}" dt="2020-02-05T02:43:00.652" v="4392" actId="5793"/>
          <ac:spMkLst>
            <pc:docMk/>
            <pc:sldMk cId="30422113" sldId="368"/>
            <ac:spMk id="2" creationId="{EF24CA04-327F-4A45-8923-92F6874B5AD6}"/>
          </ac:spMkLst>
        </pc:spChg>
      </pc:sldChg>
      <pc:sldChg chg="modNotesTx">
        <pc:chgData name="Christine Assaf" userId="84e7e474a38a39c3" providerId="LiveId" clId="{16FC4D1F-BA5D-4A65-AC65-68AD1A5F8FD8}" dt="2020-02-05T04:32:55.929" v="7898" actId="5793"/>
        <pc:sldMkLst>
          <pc:docMk/>
          <pc:sldMk cId="392058892" sldId="369"/>
        </pc:sldMkLst>
      </pc:sldChg>
      <pc:sldChg chg="modNotesTx">
        <pc:chgData name="Christine Assaf" userId="84e7e474a38a39c3" providerId="LiveId" clId="{16FC4D1F-BA5D-4A65-AC65-68AD1A5F8FD8}" dt="2020-02-06T04:32:18.312" v="9114" actId="20577"/>
        <pc:sldMkLst>
          <pc:docMk/>
          <pc:sldMk cId="2441185131" sldId="373"/>
        </pc:sldMkLst>
      </pc:sldChg>
      <pc:sldChg chg="addSp modSp add modNotesTx">
        <pc:chgData name="Christine Assaf" userId="84e7e474a38a39c3" providerId="LiveId" clId="{16FC4D1F-BA5D-4A65-AC65-68AD1A5F8FD8}" dt="2020-02-06T04:56:13.827" v="10432" actId="20577"/>
        <pc:sldMkLst>
          <pc:docMk/>
          <pc:sldMk cId="3277836455" sldId="374"/>
        </pc:sldMkLst>
        <pc:spChg chg="mod">
          <ac:chgData name="Christine Assaf" userId="84e7e474a38a39c3" providerId="LiveId" clId="{16FC4D1F-BA5D-4A65-AC65-68AD1A5F8FD8}" dt="2020-01-25T20:00:19.346" v="3698" actId="20577"/>
          <ac:spMkLst>
            <pc:docMk/>
            <pc:sldMk cId="3277836455" sldId="374"/>
            <ac:spMk id="2" creationId="{F8BD7B13-5313-4CF2-9B83-BDC44607E6EB}"/>
          </ac:spMkLst>
        </pc:spChg>
        <pc:spChg chg="mod">
          <ac:chgData name="Christine Assaf" userId="84e7e474a38a39c3" providerId="LiveId" clId="{16FC4D1F-BA5D-4A65-AC65-68AD1A5F8FD8}" dt="2020-01-25T19:09:33.743" v="1979"/>
          <ac:spMkLst>
            <pc:docMk/>
            <pc:sldMk cId="3277836455" sldId="374"/>
            <ac:spMk id="3" creationId="{F0425428-048A-4264-819D-99213FA464B5}"/>
          </ac:spMkLst>
        </pc:spChg>
        <pc:picChg chg="add mod">
          <ac:chgData name="Christine Assaf" userId="84e7e474a38a39c3" providerId="LiveId" clId="{16FC4D1F-BA5D-4A65-AC65-68AD1A5F8FD8}" dt="2020-02-05T04:59:41.655" v="8522" actId="1076"/>
          <ac:picMkLst>
            <pc:docMk/>
            <pc:sldMk cId="3277836455" sldId="374"/>
            <ac:picMk id="2050" creationId="{425C7CB6-1EFA-4B1D-9FD8-F99F999F9BB7}"/>
          </ac:picMkLst>
        </pc:picChg>
      </pc:sldChg>
      <pc:sldChg chg="modSp add ord modNotesTx">
        <pc:chgData name="Christine Assaf" userId="84e7e474a38a39c3" providerId="LiveId" clId="{16FC4D1F-BA5D-4A65-AC65-68AD1A5F8FD8}" dt="2020-02-06T05:03:17.219" v="10974" actId="20577"/>
        <pc:sldMkLst>
          <pc:docMk/>
          <pc:sldMk cId="1086474025" sldId="375"/>
        </pc:sldMkLst>
        <pc:spChg chg="mod">
          <ac:chgData name="Christine Assaf" userId="84e7e474a38a39c3" providerId="LiveId" clId="{16FC4D1F-BA5D-4A65-AC65-68AD1A5F8FD8}" dt="2020-02-06T04:57:34.743" v="10617" actId="1076"/>
          <ac:spMkLst>
            <pc:docMk/>
            <pc:sldMk cId="1086474025" sldId="375"/>
            <ac:spMk id="2" creationId="{623C171E-464A-483F-B09D-38E3B7D21DC2}"/>
          </ac:spMkLst>
        </pc:spChg>
        <pc:spChg chg="mod">
          <ac:chgData name="Christine Assaf" userId="84e7e474a38a39c3" providerId="LiveId" clId="{16FC4D1F-BA5D-4A65-AC65-68AD1A5F8FD8}" dt="2020-01-25T19:04:36.916" v="1760" actId="20577"/>
          <ac:spMkLst>
            <pc:docMk/>
            <pc:sldMk cId="1086474025" sldId="375"/>
            <ac:spMk id="3" creationId="{1637BB93-F4AC-4F76-9DCB-8B760A539EB7}"/>
          </ac:spMkLst>
        </pc:spChg>
      </pc:sldChg>
      <pc:sldChg chg="modSp add del">
        <pc:chgData name="Christine Assaf" userId="84e7e474a38a39c3" providerId="LiveId" clId="{16FC4D1F-BA5D-4A65-AC65-68AD1A5F8FD8}" dt="2020-01-25T19:09:58.964" v="1996" actId="2696"/>
        <pc:sldMkLst>
          <pc:docMk/>
          <pc:sldMk cId="515703786" sldId="376"/>
        </pc:sldMkLst>
        <pc:spChg chg="mod">
          <ac:chgData name="Christine Assaf" userId="84e7e474a38a39c3" providerId="LiveId" clId="{16FC4D1F-BA5D-4A65-AC65-68AD1A5F8FD8}" dt="2020-01-25T19:09:52.660" v="1995" actId="20577"/>
          <ac:spMkLst>
            <pc:docMk/>
            <pc:sldMk cId="515703786" sldId="376"/>
            <ac:spMk id="3" creationId="{DDFA47F0-071E-4B45-ACED-33B68320A1A8}"/>
          </ac:spMkLst>
        </pc:spChg>
      </pc:sldChg>
      <pc:sldChg chg="modSp add ord modNotesTx">
        <pc:chgData name="Christine Assaf" userId="84e7e474a38a39c3" providerId="LiveId" clId="{16FC4D1F-BA5D-4A65-AC65-68AD1A5F8FD8}" dt="2020-02-05T04:28:51.555" v="7714" actId="20577"/>
        <pc:sldMkLst>
          <pc:docMk/>
          <pc:sldMk cId="2937901778" sldId="376"/>
        </pc:sldMkLst>
        <pc:spChg chg="mod">
          <ac:chgData name="Christine Assaf" userId="84e7e474a38a39c3" providerId="LiveId" clId="{16FC4D1F-BA5D-4A65-AC65-68AD1A5F8FD8}" dt="2020-02-05T04:03:40.298" v="7241" actId="14100"/>
          <ac:spMkLst>
            <pc:docMk/>
            <pc:sldMk cId="2937901778" sldId="376"/>
            <ac:spMk id="2" creationId="{D037E594-FCD6-461A-B63D-F5223F4BB540}"/>
          </ac:spMkLst>
        </pc:spChg>
        <pc:spChg chg="mod">
          <ac:chgData name="Christine Assaf" userId="84e7e474a38a39c3" providerId="LiveId" clId="{16FC4D1F-BA5D-4A65-AC65-68AD1A5F8FD8}" dt="2020-01-25T19:38:17.945" v="3169" actId="20577"/>
          <ac:spMkLst>
            <pc:docMk/>
            <pc:sldMk cId="2937901778" sldId="376"/>
            <ac:spMk id="3" creationId="{82585704-9B83-4730-92C2-459E499DE674}"/>
          </ac:spMkLst>
        </pc:spChg>
      </pc:sldChg>
      <pc:sldChg chg="modSp ord modNotesTx">
        <pc:chgData name="Christine Assaf" userId="84e7e474a38a39c3" providerId="LiveId" clId="{16FC4D1F-BA5D-4A65-AC65-68AD1A5F8FD8}" dt="2020-02-06T05:21:39.168" v="13220" actId="20577"/>
        <pc:sldMkLst>
          <pc:docMk/>
          <pc:sldMk cId="1820830993" sldId="377"/>
        </pc:sldMkLst>
        <pc:spChg chg="mod">
          <ac:chgData name="Christine Assaf" userId="84e7e474a38a39c3" providerId="LiveId" clId="{16FC4D1F-BA5D-4A65-AC65-68AD1A5F8FD8}" dt="2020-02-05T04:05:12.951" v="7257" actId="1076"/>
          <ac:spMkLst>
            <pc:docMk/>
            <pc:sldMk cId="1820830993" sldId="377"/>
            <ac:spMk id="2" creationId="{EF24CA04-327F-4A45-8923-92F6874B5AD6}"/>
          </ac:spMkLst>
        </pc:spChg>
        <pc:spChg chg="mod">
          <ac:chgData name="Christine Assaf" userId="84e7e474a38a39c3" providerId="LiveId" clId="{16FC4D1F-BA5D-4A65-AC65-68AD1A5F8FD8}" dt="2020-02-05T04:05:24.022" v="7259" actId="6549"/>
          <ac:spMkLst>
            <pc:docMk/>
            <pc:sldMk cId="1820830993" sldId="377"/>
            <ac:spMk id="3" creationId="{53E16ADB-5B3B-4086-A261-D6274ABB7FBA}"/>
          </ac:spMkLst>
        </pc:spChg>
        <pc:picChg chg="mod">
          <ac:chgData name="Christine Assaf" userId="84e7e474a38a39c3" providerId="LiveId" clId="{16FC4D1F-BA5D-4A65-AC65-68AD1A5F8FD8}" dt="2020-02-05T04:05:16.199" v="7258" actId="14100"/>
          <ac:picMkLst>
            <pc:docMk/>
            <pc:sldMk cId="1820830993" sldId="377"/>
            <ac:picMk id="4" creationId="{E1EC6488-2881-45C8-BC79-C29F7536C664}"/>
          </ac:picMkLst>
        </pc:picChg>
      </pc:sldChg>
      <pc:sldChg chg="modSp add">
        <pc:chgData name="Christine Assaf" userId="84e7e474a38a39c3" providerId="LiveId" clId="{16FC4D1F-BA5D-4A65-AC65-68AD1A5F8FD8}" dt="2020-01-25T22:30:15.825" v="4219" actId="14100"/>
        <pc:sldMkLst>
          <pc:docMk/>
          <pc:sldMk cId="3296962543" sldId="379"/>
        </pc:sldMkLst>
        <pc:spChg chg="mod">
          <ac:chgData name="Christine Assaf" userId="84e7e474a38a39c3" providerId="LiveId" clId="{16FC4D1F-BA5D-4A65-AC65-68AD1A5F8FD8}" dt="2020-01-25T22:30:15.825" v="4219" actId="14100"/>
          <ac:spMkLst>
            <pc:docMk/>
            <pc:sldMk cId="3296962543" sldId="379"/>
            <ac:spMk id="2" creationId="{CDE599BE-E822-4ADA-B09A-21C74979613D}"/>
          </ac:spMkLst>
        </pc:spChg>
        <pc:spChg chg="mod">
          <ac:chgData name="Christine Assaf" userId="84e7e474a38a39c3" providerId="LiveId" clId="{16FC4D1F-BA5D-4A65-AC65-68AD1A5F8FD8}" dt="2020-01-25T22:25:05.999" v="3918" actId="313"/>
          <ac:spMkLst>
            <pc:docMk/>
            <pc:sldMk cId="3296962543" sldId="379"/>
            <ac:spMk id="3" creationId="{1559D6C5-275A-4A1A-9B3F-F48F9A4926FC}"/>
          </ac:spMkLst>
        </pc:spChg>
      </pc:sldChg>
      <pc:sldChg chg="modNotesTx">
        <pc:chgData name="Christine Assaf" userId="84e7e474a38a39c3" providerId="LiveId" clId="{16FC4D1F-BA5D-4A65-AC65-68AD1A5F8FD8}" dt="2020-02-06T04:55:54.696" v="10404" actId="20577"/>
        <pc:sldMkLst>
          <pc:docMk/>
          <pc:sldMk cId="1824096116" sldId="383"/>
        </pc:sldMkLst>
      </pc:sldChg>
      <pc:sldChg chg="modNotesTx">
        <pc:chgData name="Christine Assaf" userId="84e7e474a38a39c3" providerId="LiveId" clId="{16FC4D1F-BA5D-4A65-AC65-68AD1A5F8FD8}" dt="2020-02-06T04:56:04.336" v="10418" actId="20577"/>
        <pc:sldMkLst>
          <pc:docMk/>
          <pc:sldMk cId="3918623000" sldId="384"/>
        </pc:sldMkLst>
      </pc:sldChg>
      <pc:sldChg chg="modSp del">
        <pc:chgData name="Christine Assaf" userId="84e7e474a38a39c3" providerId="LiveId" clId="{16FC4D1F-BA5D-4A65-AC65-68AD1A5F8FD8}" dt="2020-02-05T05:08:48.015" v="8638" actId="2696"/>
        <pc:sldMkLst>
          <pc:docMk/>
          <pc:sldMk cId="238226479" sldId="387"/>
        </pc:sldMkLst>
        <pc:spChg chg="mod">
          <ac:chgData name="Christine Assaf" userId="84e7e474a38a39c3" providerId="LiveId" clId="{16FC4D1F-BA5D-4A65-AC65-68AD1A5F8FD8}" dt="2020-02-05T03:43:40.580" v="7079" actId="20578"/>
          <ac:spMkLst>
            <pc:docMk/>
            <pc:sldMk cId="238226479" sldId="387"/>
            <ac:spMk id="2" creationId="{623C171E-464A-483F-B09D-38E3B7D21DC2}"/>
          </ac:spMkLst>
        </pc:spChg>
      </pc:sldChg>
      <pc:sldChg chg="addSp delSp modSp add modNotesTx">
        <pc:chgData name="Christine Assaf" userId="84e7e474a38a39c3" providerId="LiveId" clId="{16FC4D1F-BA5D-4A65-AC65-68AD1A5F8FD8}" dt="2020-02-06T05:21:33.161" v="13218" actId="6549"/>
        <pc:sldMkLst>
          <pc:docMk/>
          <pc:sldMk cId="1605864957" sldId="390"/>
        </pc:sldMkLst>
        <pc:spChg chg="mod">
          <ac:chgData name="Christine Assaf" userId="84e7e474a38a39c3" providerId="LiveId" clId="{16FC4D1F-BA5D-4A65-AC65-68AD1A5F8FD8}" dt="2020-02-06T05:13:02.166" v="12070" actId="20577"/>
          <ac:spMkLst>
            <pc:docMk/>
            <pc:sldMk cId="1605864957" sldId="390"/>
            <ac:spMk id="2" creationId="{377EE0B5-BC95-4197-837E-EEACB4F9975D}"/>
          </ac:spMkLst>
        </pc:spChg>
        <pc:spChg chg="del">
          <ac:chgData name="Christine Assaf" userId="84e7e474a38a39c3" providerId="LiveId" clId="{16FC4D1F-BA5D-4A65-AC65-68AD1A5F8FD8}" dt="2020-02-05T03:46:13.935" v="7163" actId="478"/>
          <ac:spMkLst>
            <pc:docMk/>
            <pc:sldMk cId="1605864957" sldId="390"/>
            <ac:spMk id="3" creationId="{C8C2BB4F-6526-4C38-B7E9-C8F7A563AD6D}"/>
          </ac:spMkLst>
        </pc:spChg>
        <pc:spChg chg="add del mod">
          <ac:chgData name="Christine Assaf" userId="84e7e474a38a39c3" providerId="LiveId" clId="{16FC4D1F-BA5D-4A65-AC65-68AD1A5F8FD8}" dt="2020-02-05T03:32:12.213" v="6024" actId="478"/>
          <ac:spMkLst>
            <pc:docMk/>
            <pc:sldMk cId="1605864957" sldId="390"/>
            <ac:spMk id="4" creationId="{B0EEBFB8-F5C3-4911-8282-03DD12B58E73}"/>
          </ac:spMkLst>
        </pc:spChg>
        <pc:spChg chg="add mod">
          <ac:chgData name="Christine Assaf" userId="84e7e474a38a39c3" providerId="LiveId" clId="{16FC4D1F-BA5D-4A65-AC65-68AD1A5F8FD8}" dt="2020-02-05T03:32:45.516" v="6029" actId="1076"/>
          <ac:spMkLst>
            <pc:docMk/>
            <pc:sldMk cId="1605864957" sldId="390"/>
            <ac:spMk id="5" creationId="{CF383A57-0AB8-46BA-B455-686B9A06DCC2}"/>
          </ac:spMkLst>
        </pc:spChg>
        <pc:picChg chg="add mod">
          <ac:chgData name="Christine Assaf" userId="84e7e474a38a39c3" providerId="LiveId" clId="{16FC4D1F-BA5D-4A65-AC65-68AD1A5F8FD8}" dt="2020-02-05T03:26:44.452" v="5835" actId="1076"/>
          <ac:picMkLst>
            <pc:docMk/>
            <pc:sldMk cId="1605864957" sldId="390"/>
            <ac:picMk id="2050" creationId="{10BBE1CD-04F1-40BE-9A9D-776091522D99}"/>
          </ac:picMkLst>
        </pc:picChg>
      </pc:sldChg>
    </pc:docChg>
  </pc:docChgLst>
  <pc:docChgLst>
    <pc:chgData name="william a" userId="c66c7249b60d4ab2" providerId="LiveId" clId="{8ADFF6C9-2AF6-4F3D-88DD-78A269D2740E}"/>
    <pc:docChg chg="undo custSel addSld modSld sldOrd">
      <pc:chgData name="william a" userId="c66c7249b60d4ab2" providerId="LiveId" clId="{8ADFF6C9-2AF6-4F3D-88DD-78A269D2740E}" dt="2020-01-04T19:43:53.976" v="3935" actId="20577"/>
      <pc:docMkLst>
        <pc:docMk/>
      </pc:docMkLst>
      <pc:sldChg chg="ord">
        <pc:chgData name="william a" userId="c66c7249b60d4ab2" providerId="LiveId" clId="{8ADFF6C9-2AF6-4F3D-88DD-78A269D2740E}" dt="2020-01-04T02:25:55.036" v="1464"/>
        <pc:sldMkLst>
          <pc:docMk/>
          <pc:sldMk cId="37594886" sldId="330"/>
        </pc:sldMkLst>
      </pc:sldChg>
      <pc:sldChg chg="modSp">
        <pc:chgData name="william a" userId="c66c7249b60d4ab2" providerId="LiveId" clId="{8ADFF6C9-2AF6-4F3D-88DD-78A269D2740E}" dt="2020-01-04T19:35:38.329" v="3651" actId="20577"/>
        <pc:sldMkLst>
          <pc:docMk/>
          <pc:sldMk cId="609362847" sldId="339"/>
        </pc:sldMkLst>
        <pc:spChg chg="mod">
          <ac:chgData name="william a" userId="c66c7249b60d4ab2" providerId="LiveId" clId="{8ADFF6C9-2AF6-4F3D-88DD-78A269D2740E}" dt="2020-01-04T19:35:38.329" v="3651" actId="20577"/>
          <ac:spMkLst>
            <pc:docMk/>
            <pc:sldMk cId="609362847" sldId="339"/>
            <ac:spMk id="2" creationId="{EF24CA04-327F-4A45-8923-92F6874B5AD6}"/>
          </ac:spMkLst>
        </pc:spChg>
      </pc:sldChg>
      <pc:sldChg chg="modSp">
        <pc:chgData name="william a" userId="c66c7249b60d4ab2" providerId="LiveId" clId="{8ADFF6C9-2AF6-4F3D-88DD-78A269D2740E}" dt="2020-01-04T19:43:53.976" v="3935" actId="20577"/>
        <pc:sldMkLst>
          <pc:docMk/>
          <pc:sldMk cId="3797718599" sldId="345"/>
        </pc:sldMkLst>
        <pc:spChg chg="mod">
          <ac:chgData name="william a" userId="c66c7249b60d4ab2" providerId="LiveId" clId="{8ADFF6C9-2AF6-4F3D-88DD-78A269D2740E}" dt="2020-01-04T19:43:53.976" v="3935" actId="20577"/>
          <ac:spMkLst>
            <pc:docMk/>
            <pc:sldMk cId="3797718599" sldId="345"/>
            <ac:spMk id="2" creationId="{EF24CA04-327F-4A45-8923-92F6874B5AD6}"/>
          </ac:spMkLst>
        </pc:spChg>
      </pc:sldChg>
      <pc:sldChg chg="ord">
        <pc:chgData name="william a" userId="c66c7249b60d4ab2" providerId="LiveId" clId="{8ADFF6C9-2AF6-4F3D-88DD-78A269D2740E}" dt="2020-01-04T02:26:50.465" v="1465"/>
        <pc:sldMkLst>
          <pc:docMk/>
          <pc:sldMk cId="1033366313" sldId="347"/>
        </pc:sldMkLst>
      </pc:sldChg>
      <pc:sldChg chg="modSp">
        <pc:chgData name="william a" userId="c66c7249b60d4ab2" providerId="LiveId" clId="{8ADFF6C9-2AF6-4F3D-88DD-78A269D2740E}" dt="2020-01-04T19:32:11.603" v="3479" actId="20577"/>
        <pc:sldMkLst>
          <pc:docMk/>
          <pc:sldMk cId="2363909983" sldId="348"/>
        </pc:sldMkLst>
        <pc:spChg chg="mod">
          <ac:chgData name="william a" userId="c66c7249b60d4ab2" providerId="LiveId" clId="{8ADFF6C9-2AF6-4F3D-88DD-78A269D2740E}" dt="2020-01-04T19:32:11.603" v="3479" actId="20577"/>
          <ac:spMkLst>
            <pc:docMk/>
            <pc:sldMk cId="2363909983" sldId="348"/>
            <ac:spMk id="2" creationId="{B3ADF4C9-17E7-4A38-9C43-7F6F1B602B98}"/>
          </ac:spMkLst>
        </pc:spChg>
      </pc:sldChg>
      <pc:sldChg chg="modSp">
        <pc:chgData name="william a" userId="c66c7249b60d4ab2" providerId="LiveId" clId="{8ADFF6C9-2AF6-4F3D-88DD-78A269D2740E}" dt="2020-01-04T01:00:51.064" v="475"/>
        <pc:sldMkLst>
          <pc:docMk/>
          <pc:sldMk cId="2014374009" sldId="349"/>
        </pc:sldMkLst>
        <pc:spChg chg="mod">
          <ac:chgData name="william a" userId="c66c7249b60d4ab2" providerId="LiveId" clId="{8ADFF6C9-2AF6-4F3D-88DD-78A269D2740E}" dt="2020-01-04T01:00:51.064" v="475"/>
          <ac:spMkLst>
            <pc:docMk/>
            <pc:sldMk cId="2014374009" sldId="349"/>
            <ac:spMk id="2" creationId="{EF24CA04-327F-4A45-8923-92F6874B5AD6}"/>
          </ac:spMkLst>
        </pc:spChg>
      </pc:sldChg>
      <pc:sldChg chg="modSp">
        <pc:chgData name="william a" userId="c66c7249b60d4ab2" providerId="LiveId" clId="{8ADFF6C9-2AF6-4F3D-88DD-78A269D2740E}" dt="2020-01-04T01:54:15.873" v="655" actId="20577"/>
        <pc:sldMkLst>
          <pc:docMk/>
          <pc:sldMk cId="2137236302" sldId="350"/>
        </pc:sldMkLst>
        <pc:spChg chg="mod">
          <ac:chgData name="william a" userId="c66c7249b60d4ab2" providerId="LiveId" clId="{8ADFF6C9-2AF6-4F3D-88DD-78A269D2740E}" dt="2020-01-04T01:00:54.904" v="476"/>
          <ac:spMkLst>
            <pc:docMk/>
            <pc:sldMk cId="2137236302" sldId="350"/>
            <ac:spMk id="2" creationId="{EF24CA04-327F-4A45-8923-92F6874B5AD6}"/>
          </ac:spMkLst>
        </pc:spChg>
        <pc:spChg chg="mod">
          <ac:chgData name="william a" userId="c66c7249b60d4ab2" providerId="LiveId" clId="{8ADFF6C9-2AF6-4F3D-88DD-78A269D2740E}" dt="2020-01-04T01:54:15.873" v="655" actId="20577"/>
          <ac:spMkLst>
            <pc:docMk/>
            <pc:sldMk cId="2137236302" sldId="350"/>
            <ac:spMk id="3" creationId="{53E16ADB-5B3B-4086-A261-D6274ABB7FBA}"/>
          </ac:spMkLst>
        </pc:spChg>
      </pc:sldChg>
      <pc:sldChg chg="modSp">
        <pc:chgData name="william a" userId="c66c7249b60d4ab2" providerId="LiveId" clId="{8ADFF6C9-2AF6-4F3D-88DD-78A269D2740E}" dt="2020-01-04T04:56:25.410" v="3099" actId="255"/>
        <pc:sldMkLst>
          <pc:docMk/>
          <pc:sldMk cId="3720744517" sldId="351"/>
        </pc:sldMkLst>
        <pc:spChg chg="mod">
          <ac:chgData name="william a" userId="c66c7249b60d4ab2" providerId="LiveId" clId="{8ADFF6C9-2AF6-4F3D-88DD-78A269D2740E}" dt="2020-01-04T04:56:25.410" v="3099" actId="255"/>
          <ac:spMkLst>
            <pc:docMk/>
            <pc:sldMk cId="3720744517" sldId="351"/>
            <ac:spMk id="2" creationId="{EF24CA04-327F-4A45-8923-92F6874B5AD6}"/>
          </ac:spMkLst>
        </pc:spChg>
        <pc:spChg chg="mod">
          <ac:chgData name="william a" userId="c66c7249b60d4ab2" providerId="LiveId" clId="{8ADFF6C9-2AF6-4F3D-88DD-78A269D2740E}" dt="2020-01-04T00:57:52.300" v="473" actId="20577"/>
          <ac:spMkLst>
            <pc:docMk/>
            <pc:sldMk cId="3720744517" sldId="351"/>
            <ac:spMk id="3" creationId="{53E16ADB-5B3B-4086-A261-D6274ABB7FBA}"/>
          </ac:spMkLst>
        </pc:spChg>
      </pc:sldChg>
      <pc:sldChg chg="modSp ord">
        <pc:chgData name="william a" userId="c66c7249b60d4ab2" providerId="LiveId" clId="{8ADFF6C9-2AF6-4F3D-88DD-78A269D2740E}" dt="2020-01-04T04:14:21.650" v="2788"/>
        <pc:sldMkLst>
          <pc:docMk/>
          <pc:sldMk cId="1944552648" sldId="352"/>
        </pc:sldMkLst>
        <pc:spChg chg="mod">
          <ac:chgData name="william a" userId="c66c7249b60d4ab2" providerId="LiveId" clId="{8ADFF6C9-2AF6-4F3D-88DD-78A269D2740E}" dt="2020-01-04T00:35:57.422" v="13" actId="403"/>
          <ac:spMkLst>
            <pc:docMk/>
            <pc:sldMk cId="1944552648" sldId="352"/>
            <ac:spMk id="2" creationId="{EF24CA04-327F-4A45-8923-92F6874B5AD6}"/>
          </ac:spMkLst>
        </pc:spChg>
        <pc:spChg chg="mod">
          <ac:chgData name="william a" userId="c66c7249b60d4ab2" providerId="LiveId" clId="{8ADFF6C9-2AF6-4F3D-88DD-78A269D2740E}" dt="2020-01-04T00:35:50.566" v="8" actId="6549"/>
          <ac:spMkLst>
            <pc:docMk/>
            <pc:sldMk cId="1944552648" sldId="352"/>
            <ac:spMk id="3" creationId="{53E16ADB-5B3B-4086-A261-D6274ABB7FBA}"/>
          </ac:spMkLst>
        </pc:spChg>
      </pc:sldChg>
      <pc:sldChg chg="modSp add">
        <pc:chgData name="william a" userId="c66c7249b60d4ab2" providerId="LiveId" clId="{8ADFF6C9-2AF6-4F3D-88DD-78A269D2740E}" dt="2020-01-04T02:25:50.966" v="1463" actId="20577"/>
        <pc:sldMkLst>
          <pc:docMk/>
          <pc:sldMk cId="4173013666" sldId="353"/>
        </pc:sldMkLst>
        <pc:spChg chg="mod">
          <ac:chgData name="william a" userId="c66c7249b60d4ab2" providerId="LiveId" clId="{8ADFF6C9-2AF6-4F3D-88DD-78A269D2740E}" dt="2020-01-04T02:25:50.966" v="1463" actId="20577"/>
          <ac:spMkLst>
            <pc:docMk/>
            <pc:sldMk cId="4173013666" sldId="353"/>
            <ac:spMk id="2" creationId="{EF24CA04-327F-4A45-8923-92F6874B5AD6}"/>
          </ac:spMkLst>
        </pc:spChg>
        <pc:spChg chg="mod">
          <ac:chgData name="william a" userId="c66c7249b60d4ab2" providerId="LiveId" clId="{8ADFF6C9-2AF6-4F3D-88DD-78A269D2740E}" dt="2020-01-04T00:41:49.058" v="226" actId="20577"/>
          <ac:spMkLst>
            <pc:docMk/>
            <pc:sldMk cId="4173013666" sldId="353"/>
            <ac:spMk id="3" creationId="{53E16ADB-5B3B-4086-A261-D6274ABB7FBA}"/>
          </ac:spMkLst>
        </pc:spChg>
      </pc:sldChg>
      <pc:sldChg chg="addSp delSp modSp add">
        <pc:chgData name="william a" userId="c66c7249b60d4ab2" providerId="LiveId" clId="{8ADFF6C9-2AF6-4F3D-88DD-78A269D2740E}" dt="2020-01-04T01:01:36.171" v="492"/>
        <pc:sldMkLst>
          <pc:docMk/>
          <pc:sldMk cId="3402900499" sldId="354"/>
        </pc:sldMkLst>
        <pc:spChg chg="del">
          <ac:chgData name="william a" userId="c66c7249b60d4ab2" providerId="LiveId" clId="{8ADFF6C9-2AF6-4F3D-88DD-78A269D2740E}" dt="2020-01-04T00:47:49.390" v="265" actId="478"/>
          <ac:spMkLst>
            <pc:docMk/>
            <pc:sldMk cId="3402900499" sldId="354"/>
            <ac:spMk id="2" creationId="{EF24CA04-327F-4A45-8923-92F6874B5AD6}"/>
          </ac:spMkLst>
        </pc:spChg>
        <pc:spChg chg="add del mod">
          <ac:chgData name="william a" userId="c66c7249b60d4ab2" providerId="LiveId" clId="{8ADFF6C9-2AF6-4F3D-88DD-78A269D2740E}" dt="2020-01-04T00:47:59.956" v="267" actId="478"/>
          <ac:spMkLst>
            <pc:docMk/>
            <pc:sldMk cId="3402900499" sldId="354"/>
            <ac:spMk id="5" creationId="{BBE92A83-DF95-4146-A880-5A1A9214DCB7}"/>
          </ac:spMkLst>
        </pc:spChg>
        <pc:spChg chg="add del mod">
          <ac:chgData name="william a" userId="c66c7249b60d4ab2" providerId="LiveId" clId="{8ADFF6C9-2AF6-4F3D-88DD-78A269D2740E}" dt="2020-01-04T00:49:14.725" v="270" actId="931"/>
          <ac:spMkLst>
            <pc:docMk/>
            <pc:sldMk cId="3402900499" sldId="354"/>
            <ac:spMk id="7" creationId="{B8E55BD8-4457-44E2-806F-CE4432F6200F}"/>
          </ac:spMkLst>
        </pc:spChg>
        <pc:spChg chg="add del">
          <ac:chgData name="william a" userId="c66c7249b60d4ab2" providerId="LiveId" clId="{8ADFF6C9-2AF6-4F3D-88DD-78A269D2740E}" dt="2020-01-04T01:01:36.171" v="492"/>
          <ac:spMkLst>
            <pc:docMk/>
            <pc:sldMk cId="3402900499" sldId="354"/>
            <ac:spMk id="10" creationId="{669D471C-4001-447A-94D5-167D3ECEF99B}"/>
          </ac:spMkLst>
        </pc:spChg>
        <pc:picChg chg="add del">
          <ac:chgData name="william a" userId="c66c7249b60d4ab2" providerId="LiveId" clId="{8ADFF6C9-2AF6-4F3D-88DD-78A269D2740E}" dt="2020-01-04T00:48:02.452" v="268"/>
          <ac:picMkLst>
            <pc:docMk/>
            <pc:sldMk cId="3402900499" sldId="354"/>
            <ac:picMk id="6" creationId="{8BF75781-0CB5-412F-B1A0-74673D5D8517}"/>
          </ac:picMkLst>
        </pc:picChg>
        <pc:picChg chg="add mod">
          <ac:chgData name="william a" userId="c66c7249b60d4ab2" providerId="LiveId" clId="{8ADFF6C9-2AF6-4F3D-88DD-78A269D2740E}" dt="2020-01-04T00:49:35.347" v="277" actId="1076"/>
          <ac:picMkLst>
            <pc:docMk/>
            <pc:sldMk cId="3402900499" sldId="354"/>
            <ac:picMk id="9" creationId="{B903360F-1AB7-4CE9-B2F2-43CF55D0B446}"/>
          </ac:picMkLst>
        </pc:picChg>
      </pc:sldChg>
      <pc:sldChg chg="modSp add">
        <pc:chgData name="william a" userId="c66c7249b60d4ab2" providerId="LiveId" clId="{8ADFF6C9-2AF6-4F3D-88DD-78A269D2740E}" dt="2020-01-04T04:25:44.147" v="3005" actId="6549"/>
        <pc:sldMkLst>
          <pc:docMk/>
          <pc:sldMk cId="2575669963" sldId="355"/>
        </pc:sldMkLst>
        <pc:spChg chg="mod">
          <ac:chgData name="william a" userId="c66c7249b60d4ab2" providerId="LiveId" clId="{8ADFF6C9-2AF6-4F3D-88DD-78A269D2740E}" dt="2020-01-04T04:25:44.147" v="3005" actId="6549"/>
          <ac:spMkLst>
            <pc:docMk/>
            <pc:sldMk cId="2575669963" sldId="355"/>
            <ac:spMk id="2" creationId="{EF24CA04-327F-4A45-8923-92F6874B5AD6}"/>
          </ac:spMkLst>
        </pc:spChg>
        <pc:spChg chg="mod">
          <ac:chgData name="william a" userId="c66c7249b60d4ab2" providerId="LiveId" clId="{8ADFF6C9-2AF6-4F3D-88DD-78A269D2740E}" dt="2020-01-04T01:01:32.767" v="490" actId="20577"/>
          <ac:spMkLst>
            <pc:docMk/>
            <pc:sldMk cId="2575669963" sldId="355"/>
            <ac:spMk id="3" creationId="{53E16ADB-5B3B-4086-A261-D6274ABB7FBA}"/>
          </ac:spMkLst>
        </pc:spChg>
      </pc:sldChg>
      <pc:sldChg chg="modSp add">
        <pc:chgData name="william a" userId="c66c7249b60d4ab2" providerId="LiveId" clId="{8ADFF6C9-2AF6-4F3D-88DD-78A269D2740E}" dt="2020-01-04T01:04:33.884" v="638" actId="6549"/>
        <pc:sldMkLst>
          <pc:docMk/>
          <pc:sldMk cId="2806422804" sldId="356"/>
        </pc:sldMkLst>
        <pc:spChg chg="mod">
          <ac:chgData name="william a" userId="c66c7249b60d4ab2" providerId="LiveId" clId="{8ADFF6C9-2AF6-4F3D-88DD-78A269D2740E}" dt="2020-01-04T01:04:33.884" v="638" actId="6549"/>
          <ac:spMkLst>
            <pc:docMk/>
            <pc:sldMk cId="2806422804" sldId="356"/>
            <ac:spMk id="2" creationId="{EF24CA04-327F-4A45-8923-92F6874B5AD6}"/>
          </ac:spMkLst>
        </pc:spChg>
        <pc:spChg chg="mod">
          <ac:chgData name="william a" userId="c66c7249b60d4ab2" providerId="LiveId" clId="{8ADFF6C9-2AF6-4F3D-88DD-78A269D2740E}" dt="2020-01-04T01:01:40.822" v="494" actId="20577"/>
          <ac:spMkLst>
            <pc:docMk/>
            <pc:sldMk cId="2806422804" sldId="356"/>
            <ac:spMk id="3" creationId="{53E16ADB-5B3B-4086-A261-D6274ABB7FBA}"/>
          </ac:spMkLst>
        </pc:spChg>
      </pc:sldChg>
      <pc:sldChg chg="modSp add ord">
        <pc:chgData name="william a" userId="c66c7249b60d4ab2" providerId="LiveId" clId="{8ADFF6C9-2AF6-4F3D-88DD-78A269D2740E}" dt="2020-01-04T02:25:35.901" v="1455" actId="20577"/>
        <pc:sldMkLst>
          <pc:docMk/>
          <pc:sldMk cId="1530413237" sldId="357"/>
        </pc:sldMkLst>
        <pc:spChg chg="mod">
          <ac:chgData name="william a" userId="c66c7249b60d4ab2" providerId="LiveId" clId="{8ADFF6C9-2AF6-4F3D-88DD-78A269D2740E}" dt="2020-01-04T02:25:24.713" v="1441" actId="404"/>
          <ac:spMkLst>
            <pc:docMk/>
            <pc:sldMk cId="1530413237" sldId="357"/>
            <ac:spMk id="2" creationId="{EF24CA04-327F-4A45-8923-92F6874B5AD6}"/>
          </ac:spMkLst>
        </pc:spChg>
        <pc:spChg chg="mod">
          <ac:chgData name="william a" userId="c66c7249b60d4ab2" providerId="LiveId" clId="{8ADFF6C9-2AF6-4F3D-88DD-78A269D2740E}" dt="2020-01-04T02:25:35.901" v="1455" actId="20577"/>
          <ac:spMkLst>
            <pc:docMk/>
            <pc:sldMk cId="1530413237" sldId="357"/>
            <ac:spMk id="3" creationId="{53E16ADB-5B3B-4086-A261-D6274ABB7FBA}"/>
          </ac:spMkLst>
        </pc:spChg>
      </pc:sldChg>
      <pc:sldChg chg="modSp add">
        <pc:chgData name="william a" userId="c66c7249b60d4ab2" providerId="LiveId" clId="{8ADFF6C9-2AF6-4F3D-88DD-78A269D2740E}" dt="2020-01-04T02:28:50.804" v="1636" actId="20577"/>
        <pc:sldMkLst>
          <pc:docMk/>
          <pc:sldMk cId="716362348" sldId="358"/>
        </pc:sldMkLst>
        <pc:spChg chg="mod">
          <ac:chgData name="william a" userId="c66c7249b60d4ab2" providerId="LiveId" clId="{8ADFF6C9-2AF6-4F3D-88DD-78A269D2740E}" dt="2020-01-04T02:28:50.804" v="1636" actId="20577"/>
          <ac:spMkLst>
            <pc:docMk/>
            <pc:sldMk cId="716362348" sldId="358"/>
            <ac:spMk id="2" creationId="{EF24CA04-327F-4A45-8923-92F6874B5AD6}"/>
          </ac:spMkLst>
        </pc:spChg>
        <pc:spChg chg="mod">
          <ac:chgData name="william a" userId="c66c7249b60d4ab2" providerId="LiveId" clId="{8ADFF6C9-2AF6-4F3D-88DD-78A269D2740E}" dt="2020-01-04T02:28:23.304" v="1467" actId="20577"/>
          <ac:spMkLst>
            <pc:docMk/>
            <pc:sldMk cId="716362348" sldId="358"/>
            <ac:spMk id="3" creationId="{53E16ADB-5B3B-4086-A261-D6274ABB7FBA}"/>
          </ac:spMkLst>
        </pc:spChg>
      </pc:sldChg>
      <pc:sldChg chg="modSp add">
        <pc:chgData name="william a" userId="c66c7249b60d4ab2" providerId="LiveId" clId="{8ADFF6C9-2AF6-4F3D-88DD-78A269D2740E}" dt="2020-01-04T02:30:51.646" v="1963" actId="5793"/>
        <pc:sldMkLst>
          <pc:docMk/>
          <pc:sldMk cId="213717452" sldId="359"/>
        </pc:sldMkLst>
        <pc:spChg chg="mod">
          <ac:chgData name="william a" userId="c66c7249b60d4ab2" providerId="LiveId" clId="{8ADFF6C9-2AF6-4F3D-88DD-78A269D2740E}" dt="2020-01-04T02:30:51.646" v="1963" actId="5793"/>
          <ac:spMkLst>
            <pc:docMk/>
            <pc:sldMk cId="213717452" sldId="359"/>
            <ac:spMk id="2" creationId="{EF24CA04-327F-4A45-8923-92F6874B5AD6}"/>
          </ac:spMkLst>
        </pc:spChg>
      </pc:sldChg>
      <pc:sldChg chg="modSp add">
        <pc:chgData name="william a" userId="c66c7249b60d4ab2" providerId="LiveId" clId="{8ADFF6C9-2AF6-4F3D-88DD-78A269D2740E}" dt="2020-01-04T19:35:26.841" v="3648" actId="20577"/>
        <pc:sldMkLst>
          <pc:docMk/>
          <pc:sldMk cId="513766956" sldId="360"/>
        </pc:sldMkLst>
        <pc:spChg chg="mod">
          <ac:chgData name="william a" userId="c66c7249b60d4ab2" providerId="LiveId" clId="{8ADFF6C9-2AF6-4F3D-88DD-78A269D2740E}" dt="2020-01-04T19:35:26.841" v="3648" actId="20577"/>
          <ac:spMkLst>
            <pc:docMk/>
            <pc:sldMk cId="513766956" sldId="360"/>
            <ac:spMk id="2" creationId="{EF24CA04-327F-4A45-8923-92F6874B5AD6}"/>
          </ac:spMkLst>
        </pc:spChg>
        <pc:spChg chg="mod">
          <ac:chgData name="william a" userId="c66c7249b60d4ab2" providerId="LiveId" clId="{8ADFF6C9-2AF6-4F3D-88DD-78A269D2740E}" dt="2020-01-04T03:00:19.509" v="1986" actId="20577"/>
          <ac:spMkLst>
            <pc:docMk/>
            <pc:sldMk cId="513766956" sldId="360"/>
            <ac:spMk id="3" creationId="{53E16ADB-5B3B-4086-A261-D6274ABB7FBA}"/>
          </ac:spMkLst>
        </pc:spChg>
      </pc:sldChg>
      <pc:sldChg chg="modSp add">
        <pc:chgData name="william a" userId="c66c7249b60d4ab2" providerId="LiveId" clId="{8ADFF6C9-2AF6-4F3D-88DD-78A269D2740E}" dt="2020-01-04T03:41:53.368" v="2627" actId="404"/>
        <pc:sldMkLst>
          <pc:docMk/>
          <pc:sldMk cId="1226766330" sldId="361"/>
        </pc:sldMkLst>
        <pc:spChg chg="mod">
          <ac:chgData name="william a" userId="c66c7249b60d4ab2" providerId="LiveId" clId="{8ADFF6C9-2AF6-4F3D-88DD-78A269D2740E}" dt="2020-01-04T03:41:53.368" v="2627" actId="404"/>
          <ac:spMkLst>
            <pc:docMk/>
            <pc:sldMk cId="1226766330" sldId="361"/>
            <ac:spMk id="2" creationId="{EF24CA04-327F-4A45-8923-92F6874B5AD6}"/>
          </ac:spMkLst>
        </pc:spChg>
        <pc:spChg chg="mod">
          <ac:chgData name="william a" userId="c66c7249b60d4ab2" providerId="LiveId" clId="{8ADFF6C9-2AF6-4F3D-88DD-78A269D2740E}" dt="2020-01-04T03:22:36.145" v="2494" actId="20577"/>
          <ac:spMkLst>
            <pc:docMk/>
            <pc:sldMk cId="1226766330" sldId="361"/>
            <ac:spMk id="3" creationId="{53E16ADB-5B3B-4086-A261-D6274ABB7FBA}"/>
          </ac:spMkLst>
        </pc:spChg>
      </pc:sldChg>
      <pc:sldChg chg="modSp add">
        <pc:chgData name="william a" userId="c66c7249b60d4ab2" providerId="LiveId" clId="{8ADFF6C9-2AF6-4F3D-88DD-78A269D2740E}" dt="2020-01-04T03:55:09.633" v="2742"/>
        <pc:sldMkLst>
          <pc:docMk/>
          <pc:sldMk cId="2440827224" sldId="362"/>
        </pc:sldMkLst>
        <pc:spChg chg="mod">
          <ac:chgData name="william a" userId="c66c7249b60d4ab2" providerId="LiveId" clId="{8ADFF6C9-2AF6-4F3D-88DD-78A269D2740E}" dt="2020-01-04T03:55:09.633" v="2742"/>
          <ac:spMkLst>
            <pc:docMk/>
            <pc:sldMk cId="2440827224" sldId="362"/>
            <ac:spMk id="2" creationId="{EF24CA04-327F-4A45-8923-92F6874B5AD6}"/>
          </ac:spMkLst>
        </pc:spChg>
        <pc:spChg chg="mod">
          <ac:chgData name="william a" userId="c66c7249b60d4ab2" providerId="LiveId" clId="{8ADFF6C9-2AF6-4F3D-88DD-78A269D2740E}" dt="2020-01-04T03:55:02.902" v="2717" actId="20577"/>
          <ac:spMkLst>
            <pc:docMk/>
            <pc:sldMk cId="2440827224" sldId="362"/>
            <ac:spMk id="3" creationId="{53E16ADB-5B3B-4086-A261-D6274ABB7FBA}"/>
          </ac:spMkLst>
        </pc:spChg>
      </pc:sldChg>
      <pc:sldChg chg="modSp add">
        <pc:chgData name="william a" userId="c66c7249b60d4ab2" providerId="LiveId" clId="{8ADFF6C9-2AF6-4F3D-88DD-78A269D2740E}" dt="2020-01-04T04:35:06.966" v="3007"/>
        <pc:sldMkLst>
          <pc:docMk/>
          <pc:sldMk cId="2796713283" sldId="363"/>
        </pc:sldMkLst>
        <pc:spChg chg="mod">
          <ac:chgData name="william a" userId="c66c7249b60d4ab2" providerId="LiveId" clId="{8ADFF6C9-2AF6-4F3D-88DD-78A269D2740E}" dt="2020-01-04T04:35:06.966" v="3007"/>
          <ac:spMkLst>
            <pc:docMk/>
            <pc:sldMk cId="2796713283" sldId="363"/>
            <ac:spMk id="2" creationId="{EF24CA04-327F-4A45-8923-92F6874B5AD6}"/>
          </ac:spMkLst>
        </pc:spChg>
      </pc:sldChg>
      <pc:sldChg chg="modSp add ord">
        <pc:chgData name="william a" userId="c66c7249b60d4ab2" providerId="LiveId" clId="{8ADFF6C9-2AF6-4F3D-88DD-78A269D2740E}" dt="2020-01-04T06:00:44.230" v="3154"/>
        <pc:sldMkLst>
          <pc:docMk/>
          <pc:sldMk cId="4225979257" sldId="364"/>
        </pc:sldMkLst>
        <pc:spChg chg="mod">
          <ac:chgData name="william a" userId="c66c7249b60d4ab2" providerId="LiveId" clId="{8ADFF6C9-2AF6-4F3D-88DD-78A269D2740E}" dt="2020-01-04T05:32:34.049" v="3121" actId="6549"/>
          <ac:spMkLst>
            <pc:docMk/>
            <pc:sldMk cId="4225979257" sldId="364"/>
            <ac:spMk id="2" creationId="{B3ADF4C9-17E7-4A38-9C43-7F6F1B602B98}"/>
          </ac:spMkLst>
        </pc:spChg>
        <pc:spChg chg="mod">
          <ac:chgData name="william a" userId="c66c7249b60d4ab2" providerId="LiveId" clId="{8ADFF6C9-2AF6-4F3D-88DD-78A269D2740E}" dt="2020-01-04T04:58:57.826" v="3101" actId="6549"/>
          <ac:spMkLst>
            <pc:docMk/>
            <pc:sldMk cId="4225979257" sldId="364"/>
            <ac:spMk id="3" creationId="{26FBC2D6-8663-46AB-B95D-12060B43CE5C}"/>
          </ac:spMkLst>
        </pc:spChg>
      </pc:sldChg>
      <pc:sldChg chg="addSp delSp modSp add ord">
        <pc:chgData name="william a" userId="c66c7249b60d4ab2" providerId="LiveId" clId="{8ADFF6C9-2AF6-4F3D-88DD-78A269D2740E}" dt="2020-01-04T06:00:44.230" v="3154"/>
        <pc:sldMkLst>
          <pc:docMk/>
          <pc:sldMk cId="1792179568" sldId="365"/>
        </pc:sldMkLst>
        <pc:spChg chg="del mod">
          <ac:chgData name="william a" userId="c66c7249b60d4ab2" providerId="LiveId" clId="{8ADFF6C9-2AF6-4F3D-88DD-78A269D2740E}" dt="2020-01-04T05:36:15.220" v="3124"/>
          <ac:spMkLst>
            <pc:docMk/>
            <pc:sldMk cId="1792179568" sldId="365"/>
            <ac:spMk id="2" creationId="{B3ADF4C9-17E7-4A38-9C43-7F6F1B602B98}"/>
          </ac:spMkLst>
        </pc:spChg>
        <pc:spChg chg="add mod">
          <ac:chgData name="william a" userId="c66c7249b60d4ab2" providerId="LiveId" clId="{8ADFF6C9-2AF6-4F3D-88DD-78A269D2740E}" dt="2020-01-04T05:36:39.543" v="3138" actId="1076"/>
          <ac:spMkLst>
            <pc:docMk/>
            <pc:sldMk cId="1792179568" sldId="365"/>
            <ac:spMk id="5" creationId="{738A890D-3C3A-49E4-A2ED-D1D35160000E}"/>
          </ac:spMkLst>
        </pc:spChg>
        <pc:spChg chg="add mod">
          <ac:chgData name="william a" userId="c66c7249b60d4ab2" providerId="LiveId" clId="{8ADFF6C9-2AF6-4F3D-88DD-78A269D2740E}" dt="2020-01-04T05:38:47.839" v="3142" actId="14100"/>
          <ac:spMkLst>
            <pc:docMk/>
            <pc:sldMk cId="1792179568" sldId="365"/>
            <ac:spMk id="6" creationId="{CFD43681-41D2-42FF-9B53-08BF14FE5618}"/>
          </ac:spMkLst>
        </pc:spChg>
        <pc:spChg chg="add mod">
          <ac:chgData name="william a" userId="c66c7249b60d4ab2" providerId="LiveId" clId="{8ADFF6C9-2AF6-4F3D-88DD-78A269D2740E}" dt="2020-01-04T05:38:59.318" v="3146" actId="1076"/>
          <ac:spMkLst>
            <pc:docMk/>
            <pc:sldMk cId="1792179568" sldId="365"/>
            <ac:spMk id="7" creationId="{919A4D36-2172-4AC4-8719-4DD5FF5624E3}"/>
          </ac:spMkLst>
        </pc:spChg>
        <pc:spChg chg="add mod">
          <ac:chgData name="william a" userId="c66c7249b60d4ab2" providerId="LiveId" clId="{8ADFF6C9-2AF6-4F3D-88DD-78A269D2740E}" dt="2020-01-04T05:39:23.211" v="3150" actId="14100"/>
          <ac:spMkLst>
            <pc:docMk/>
            <pc:sldMk cId="1792179568" sldId="365"/>
            <ac:spMk id="8" creationId="{1D270D39-CEF1-4FC6-9A68-C4572CB2ED19}"/>
          </ac:spMkLst>
        </pc:spChg>
        <pc:spChg chg="add mod">
          <ac:chgData name="william a" userId="c66c7249b60d4ab2" providerId="LiveId" clId="{8ADFF6C9-2AF6-4F3D-88DD-78A269D2740E}" dt="2020-01-04T05:39:30.411" v="3153" actId="14100"/>
          <ac:spMkLst>
            <pc:docMk/>
            <pc:sldMk cId="1792179568" sldId="365"/>
            <ac:spMk id="9" creationId="{64235192-62EA-47E8-8B1B-9A65D4BE3B31}"/>
          </ac:spMkLst>
        </pc:spChg>
        <pc:picChg chg="add mod">
          <ac:chgData name="william a" userId="c66c7249b60d4ab2" providerId="LiveId" clId="{8ADFF6C9-2AF6-4F3D-88DD-78A269D2740E}" dt="2020-01-04T05:36:48.431" v="3139" actId="1076"/>
          <ac:picMkLst>
            <pc:docMk/>
            <pc:sldMk cId="1792179568" sldId="365"/>
            <ac:picMk id="4" creationId="{F80FE12A-E4B2-471C-8D79-5162259E4C7B}"/>
          </ac:picMkLst>
        </pc:picChg>
      </pc:sldChg>
      <pc:sldChg chg="modSp add">
        <pc:chgData name="william a" userId="c66c7249b60d4ab2" providerId="LiveId" clId="{8ADFF6C9-2AF6-4F3D-88DD-78A269D2740E}" dt="2020-01-04T19:42:59.494" v="3799" actId="20577"/>
        <pc:sldMkLst>
          <pc:docMk/>
          <pc:sldMk cId="1556353385" sldId="366"/>
        </pc:sldMkLst>
        <pc:spChg chg="mod">
          <ac:chgData name="william a" userId="c66c7249b60d4ab2" providerId="LiveId" clId="{8ADFF6C9-2AF6-4F3D-88DD-78A269D2740E}" dt="2020-01-04T19:42:59.494" v="3799" actId="20577"/>
          <ac:spMkLst>
            <pc:docMk/>
            <pc:sldMk cId="1556353385" sldId="366"/>
            <ac:spMk id="2" creationId="{EF24CA04-327F-4A45-8923-92F6874B5AD6}"/>
          </ac:spMkLst>
        </pc:spChg>
      </pc:sldChg>
    </pc:docChg>
  </pc:docChgLst>
  <pc:docChgLst>
    <pc:chgData name="william a" userId="c66c7249b60d4ab2" providerId="LiveId" clId="{E5D69A90-BA64-4811-9E24-54190D298081}"/>
    <pc:docChg chg="undo custSel modSld">
      <pc:chgData name="william a" userId="c66c7249b60d4ab2" providerId="LiveId" clId="{E5D69A90-BA64-4811-9E24-54190D298081}" dt="2020-02-07T05:37:04.875" v="298" actId="20577"/>
      <pc:docMkLst>
        <pc:docMk/>
      </pc:docMkLst>
      <pc:sldChg chg="modNotesTx">
        <pc:chgData name="william a" userId="c66c7249b60d4ab2" providerId="LiveId" clId="{E5D69A90-BA64-4811-9E24-54190D298081}" dt="2020-02-07T04:51:01.630" v="0" actId="20577"/>
        <pc:sldMkLst>
          <pc:docMk/>
          <pc:sldMk cId="3291582766" sldId="343"/>
        </pc:sldMkLst>
      </pc:sldChg>
      <pc:sldChg chg="modNotesTx">
        <pc:chgData name="william a" userId="c66c7249b60d4ab2" providerId="LiveId" clId="{E5D69A90-BA64-4811-9E24-54190D298081}" dt="2020-02-07T04:53:19.539" v="22" actId="20577"/>
        <pc:sldMkLst>
          <pc:docMk/>
          <pc:sldMk cId="3003307176" sldId="346"/>
        </pc:sldMkLst>
      </pc:sldChg>
      <pc:sldChg chg="modNotesTx">
        <pc:chgData name="william a" userId="c66c7249b60d4ab2" providerId="LiveId" clId="{E5D69A90-BA64-4811-9E24-54190D298081}" dt="2020-02-07T05:29:33.582" v="74" actId="20577"/>
        <pc:sldMkLst>
          <pc:docMk/>
          <pc:sldMk cId="2137236302" sldId="350"/>
        </pc:sldMkLst>
      </pc:sldChg>
      <pc:sldChg chg="modNotesTx">
        <pc:chgData name="william a" userId="c66c7249b60d4ab2" providerId="LiveId" clId="{E5D69A90-BA64-4811-9E24-54190D298081}" dt="2020-02-07T05:28:40.127" v="71" actId="20577"/>
        <pc:sldMkLst>
          <pc:docMk/>
          <pc:sldMk cId="3402900499" sldId="354"/>
        </pc:sldMkLst>
      </pc:sldChg>
      <pc:sldChg chg="modNotesTx">
        <pc:chgData name="william a" userId="c66c7249b60d4ab2" providerId="LiveId" clId="{E5D69A90-BA64-4811-9E24-54190D298081}" dt="2020-02-07T05:35:22.463" v="251" actId="20577"/>
        <pc:sldMkLst>
          <pc:docMk/>
          <pc:sldMk cId="513766956" sldId="360"/>
        </pc:sldMkLst>
      </pc:sldChg>
      <pc:sldChg chg="modNotesTx">
        <pc:chgData name="william a" userId="c66c7249b60d4ab2" providerId="LiveId" clId="{E5D69A90-BA64-4811-9E24-54190D298081}" dt="2020-02-07T05:32:56.750" v="202" actId="20577"/>
        <pc:sldMkLst>
          <pc:docMk/>
          <pc:sldMk cId="1086474025" sldId="375"/>
        </pc:sldMkLst>
      </pc:sldChg>
      <pc:sldChg chg="modSp modNotesTx">
        <pc:chgData name="william a" userId="c66c7249b60d4ab2" providerId="LiveId" clId="{E5D69A90-BA64-4811-9E24-54190D298081}" dt="2020-02-07T05:37:04.875" v="298" actId="20577"/>
        <pc:sldMkLst>
          <pc:docMk/>
          <pc:sldMk cId="1820830993" sldId="377"/>
        </pc:sldMkLst>
        <pc:spChg chg="mod">
          <ac:chgData name="william a" userId="c66c7249b60d4ab2" providerId="LiveId" clId="{E5D69A90-BA64-4811-9E24-54190D298081}" dt="2020-02-07T05:36:21.270" v="286" actId="20577"/>
          <ac:spMkLst>
            <pc:docMk/>
            <pc:sldMk cId="1820830993" sldId="377"/>
            <ac:spMk id="2" creationId="{EF24CA04-327F-4A45-8923-92F6874B5AD6}"/>
          </ac:spMkLst>
        </pc:spChg>
      </pc:sldChg>
      <pc:sldChg chg="modNotesTx">
        <pc:chgData name="william a" userId="c66c7249b60d4ab2" providerId="LiveId" clId="{E5D69A90-BA64-4811-9E24-54190D298081}" dt="2020-02-07T05:30:12.194" v="84" actId="20577"/>
        <pc:sldMkLst>
          <pc:docMk/>
          <pc:sldMk cId="1824096116" sldId="383"/>
        </pc:sldMkLst>
      </pc:sldChg>
      <pc:sldChg chg="modNotesTx">
        <pc:chgData name="william a" userId="c66c7249b60d4ab2" providerId="LiveId" clId="{E5D69A90-BA64-4811-9E24-54190D298081}" dt="2020-02-07T05:28:23.696" v="60" actId="20577"/>
        <pc:sldMkLst>
          <pc:docMk/>
          <pc:sldMk cId="3039626899" sldId="386"/>
        </pc:sldMkLst>
      </pc:sldChg>
      <pc:sldChg chg="modNotesTx">
        <pc:chgData name="william a" userId="c66c7249b60d4ab2" providerId="LiveId" clId="{E5D69A90-BA64-4811-9E24-54190D298081}" dt="2020-02-07T05:34:08.816" v="237" actId="20577"/>
        <pc:sldMkLst>
          <pc:docMk/>
          <pc:sldMk cId="1605864957" sldId="390"/>
        </pc:sldMkLst>
      </pc:sldChg>
    </pc:docChg>
  </pc:docChgLst>
  <pc:docChgLst>
    <pc:chgData name="william a" userId="c66c7249b60d4ab2" providerId="LiveId" clId="{066F1101-84BD-4F07-AB0D-8BECC44521E1}"/>
    <pc:docChg chg="custSel modSld">
      <pc:chgData name="william a" userId="c66c7249b60d4ab2" providerId="LiveId" clId="{066F1101-84BD-4F07-AB0D-8BECC44521E1}" dt="2019-12-19T15:27:23.138" v="14" actId="14100"/>
      <pc:docMkLst>
        <pc:docMk/>
      </pc:docMkLst>
      <pc:sldChg chg="modSp">
        <pc:chgData name="william a" userId="c66c7249b60d4ab2" providerId="LiveId" clId="{066F1101-84BD-4F07-AB0D-8BECC44521E1}" dt="2019-12-19T15:27:23.138" v="14" actId="14100"/>
        <pc:sldMkLst>
          <pc:docMk/>
          <pc:sldMk cId="2294722125" sldId="340"/>
        </pc:sldMkLst>
        <pc:spChg chg="mod">
          <ac:chgData name="william a" userId="c66c7249b60d4ab2" providerId="LiveId" clId="{066F1101-84BD-4F07-AB0D-8BECC44521E1}" dt="2019-12-19T15:27:23.138" v="14" actId="14100"/>
          <ac:spMkLst>
            <pc:docMk/>
            <pc:sldMk cId="2294722125" sldId="340"/>
            <ac:spMk id="2" creationId="{EF24CA04-327F-4A45-8923-92F6874B5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This isn’t the first time we’re </a:t>
            </a:r>
            <a:r>
              <a:rPr lang="en-US" err="1"/>
              <a:t>gonna</a:t>
            </a:r>
            <a:r>
              <a:rPr lang="en-US"/>
              <a:t> mention facial recognition products in this presentation. </a:t>
            </a:r>
          </a:p>
          <a:p>
            <a:endParaRPr lang="en-US"/>
          </a:p>
          <a:p>
            <a:r>
              <a:rPr lang="en-US"/>
              <a:t>In the UK four out of five people (81%) that were </a:t>
            </a:r>
            <a:r>
              <a:rPr lang="en-US" b="1"/>
              <a:t>identified as suspects </a:t>
            </a:r>
            <a:r>
              <a:rPr lang="en-US"/>
              <a:t>by the Metropolitan Police’s facial recognition technology </a:t>
            </a:r>
            <a:r>
              <a:rPr lang="en-US" b="1"/>
              <a:t>were in fact innocent</a:t>
            </a:r>
            <a:r>
              <a:rPr lang="en-US"/>
              <a:t>.</a:t>
            </a:r>
          </a:p>
          <a:p>
            <a:r>
              <a:rPr lang="en-US"/>
              <a:t>Also this same technology </a:t>
            </a:r>
            <a:r>
              <a:rPr lang="en-US" b="1"/>
              <a:t>falsely identified </a:t>
            </a:r>
            <a:r>
              <a:rPr lang="en-US"/>
              <a:t>African-American and Asian faces 10-to-100 times more than Caucasian faces. </a:t>
            </a:r>
          </a:p>
          <a:p>
            <a:endParaRPr lang="en-US"/>
          </a:p>
          <a:p>
            <a:r>
              <a:rPr lang="en-US"/>
              <a:t>In a test of Amazon’s “</a:t>
            </a:r>
            <a:r>
              <a:rPr lang="en-US" err="1"/>
              <a:t>Rekognition</a:t>
            </a:r>
            <a:r>
              <a:rPr lang="en-US"/>
              <a:t>,” 28 members of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r>
              <a:rPr lang="en-US"/>
              <a:t>And do we think that law enforcement be transparent and open about the flaws in such a system? (No)</a:t>
            </a:r>
          </a:p>
          <a:p>
            <a:endParaRPr lang="en-US"/>
          </a:p>
          <a:p>
            <a:r>
              <a:rPr lang="en-US"/>
              <a:t>Let’s now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of us are familiar with The ACT Test which is an exam most high schoolers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a:t>
            </a:r>
            <a:r>
              <a:rPr lang="en-US" b="1"/>
              <a:t>three to four point difference </a:t>
            </a:r>
            <a:r>
              <a:rPr lang="en-US"/>
              <a:t>between students in poorer and richer households, the line here being at 80 thousand dollars per year.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the biggest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538, non-traditional pollsters (like online surveys or automated systems) were “allegedly” cheating by peeking at “gold standard” poll. A “gold standard” poll is a live phone call survey. </a:t>
            </a:r>
            <a:r>
              <a:rPr lang="en-CA" sz="1200"/>
              <a:t>Non-traditional political polls are mysteriously more accurate when there is a “gold standard” poll in the same election, and less accurate when there is not a “gold standard” </a:t>
            </a:r>
            <a:r>
              <a:rPr lang="en-CA"/>
              <a:t>poll</a:t>
            </a:r>
            <a:r>
              <a:rPr lang="en-CA"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No “gold standard” for a small election in Alaska? The non-traditional polls were less accurate.</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r>
              <a:rPr lang="en-US"/>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 could this be? Could women’s income inequality be a </a:t>
            </a:r>
            <a:r>
              <a:rPr lang="en-US" sz="1200">
                <a:solidFill>
                  <a:schemeClr val="tx1"/>
                </a:solidFill>
              </a:rPr>
              <a:t>variable? Women’s income inequality provides a historically biased look at gender.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quote from Wired Magazine, “</a:t>
            </a:r>
            <a:r>
              <a:rPr lang="en-US" sz="1200" b="1"/>
              <a:t>No one from Apple seemed able to describe how the algorithm even worked</a:t>
            </a:r>
            <a:r>
              <a:rPr lang="en-US" sz="1200"/>
              <a:t>, let alone justify its output. While Goldman Sachs, the issuing bank for the Apple Card, insisted that there isn't any gender bias in the algorithm, it </a:t>
            </a:r>
            <a:r>
              <a:rPr lang="en-US" sz="1200" b="1"/>
              <a:t>failed to offer proof</a:t>
            </a:r>
            <a:r>
              <a:rPr lang="en-US" sz="1200"/>
              <a:t>.”</a:t>
            </a:r>
          </a:p>
          <a:p>
            <a:endParaRPr lang="en-US"/>
          </a:p>
          <a:p>
            <a:r>
              <a:rPr lang="en-US"/>
              <a:t>This is an example of Apple not even being AWARE of their bias, much less disclosing it publicly (which would have been embarrassing).</a:t>
            </a:r>
          </a:p>
          <a:p>
            <a:endParaRPr lang="en-US"/>
          </a:p>
          <a:p>
            <a:r>
              <a:rPr lang="en-US"/>
              <a:t>Apple is now being investigated by regulators.</a:t>
            </a:r>
            <a:r>
              <a:rPr lang="en-US" baseline="30000"/>
              <a:t>2</a:t>
            </a:r>
            <a:r>
              <a:rPr lang="en-US"/>
              <a:t> – so these kind of errors may result in legal implications. </a:t>
            </a:r>
          </a:p>
          <a:p>
            <a:endParaRPr lang="en-US"/>
          </a:p>
          <a:p>
            <a:r>
              <a:rPr lang="en-US"/>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 Clearly unethical collection.</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Let’s talk more about that “potential re-use” of data.</a:t>
            </a:r>
          </a:p>
          <a:p>
            <a:r>
              <a:rPr lang="en-CA"/>
              <a:t>&lt;read slide, then notes&gt;</a:t>
            </a:r>
          </a:p>
          <a:p>
            <a:r>
              <a:rPr lang="en-CA"/>
              <a:t>Can anyone think of genetic data example that has been identified as having a disparate impact, that is now federally banned for use in hiring?</a:t>
            </a:r>
          </a:p>
          <a:p>
            <a:endParaRPr lang="en-CA"/>
          </a:p>
          <a:p>
            <a:r>
              <a:rPr lang="en-US" sz="1200" b="0" i="0" kern="120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Americans with Disabilities Act of 1990 put an end to sickle cell trait discrimination in employment. </a:t>
            </a:r>
            <a:endParaRPr lang="en-CA"/>
          </a:p>
          <a:p>
            <a:endParaRPr lang="en-CA"/>
          </a:p>
          <a:p>
            <a:r>
              <a:rPr lang="en-CA"/>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the racial dot map. </a:t>
            </a:r>
            <a:r>
              <a:rPr lang="en-US"/>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a:p>
          <a:p>
            <a:r>
              <a:rPr lang="en-US" sz="1200"/>
              <a:t>If say, despite your best </a:t>
            </a:r>
            <a:r>
              <a:rPr lang="en-US" sz="1200" b="1"/>
              <a:t>intentions</a:t>
            </a:r>
            <a:r>
              <a:rPr lang="en-US" sz="1200"/>
              <a:t>, your </a:t>
            </a:r>
            <a:r>
              <a:rPr lang="en-US" sz="1200" b="1"/>
              <a:t>outcome </a:t>
            </a:r>
            <a:r>
              <a:rPr lang="en-US" sz="1200"/>
              <a:t>was that 80% of your mortgages were written to whites… in a majority black city like Baton Rouge, your bank could only be judged by its outcomes, not by your best intentions.</a:t>
            </a:r>
          </a:p>
          <a:p>
            <a:endParaRPr lang="en-US" sz="1200"/>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[Moderator Part]</a:t>
            </a:r>
          </a:p>
          <a:p>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The moderator’s script will be added in this section after deck submission.</a:t>
            </a:r>
            <a:endParaRPr lang="en-CA" b="1" i="1"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0" indent="0">
              <a:buNone/>
            </a:pPr>
            <a:r>
              <a:rPr lang="en-US"/>
              <a:t>Bias, Transparency, Impact</a:t>
            </a:r>
          </a:p>
        </p:txBody>
      </p:sp>
      <p:sp>
        <p:nvSpPr>
          <p:cNvPr id="3" name="Text Placeholder 2"/>
          <p:cNvSpPr>
            <a:spLocks noGrp="1"/>
          </p:cNvSpPr>
          <p:nvPr>
            <p:ph type="body" sz="quarter" idx="10"/>
          </p:nvPr>
        </p:nvSpPr>
        <p:spPr/>
        <p:txBody>
          <a:bodyPr/>
          <a:lstStyle/>
          <a:p>
            <a:pPr lvl="0"/>
            <a:r>
              <a:rPr lang="en-US"/>
              <a:t>Christine Assaf, People Solutions Consultant</a:t>
            </a:r>
          </a:p>
          <a:p>
            <a:pPr lvl="0"/>
            <a:r>
              <a:rPr lang="en-US"/>
              <a:t>William Assaf, Principal Consultant in Analytics</a:t>
            </a:r>
          </a:p>
        </p:txBody>
      </p:sp>
      <p:sp>
        <p:nvSpPr>
          <p:cNvPr id="4" name="Text Placeholder 3"/>
          <p:cNvSpPr>
            <a:spLocks noGrp="1"/>
          </p:cNvSpPr>
          <p:nvPr>
            <p:ph type="body" sz="quarter" idx="11"/>
          </p:nvPr>
        </p:nvSpPr>
        <p:spPr>
          <a:xfrm>
            <a:off x="501080" y="1336432"/>
            <a:ext cx="6082600" cy="2086778"/>
          </a:xfrm>
        </p:spPr>
        <p:txBody>
          <a:bodyPr/>
          <a:lstStyle/>
          <a:p>
            <a:r>
              <a:rPr lang="en-US"/>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p:txBody>
          <a:bodyPr/>
          <a:lstStyle/>
          <a:p>
            <a:r>
              <a:rPr lang="en-US"/>
              <a:t>Human Resources</a:t>
            </a:r>
          </a:p>
        </p:txBody>
      </p:sp>
      <p:sp>
        <p:nvSpPr>
          <p:cNvPr id="152" name="Text Placeholder 151"/>
          <p:cNvSpPr>
            <a:spLocks noGrp="1"/>
          </p:cNvSpPr>
          <p:nvPr>
            <p:ph type="body" sz="quarter" idx="13"/>
          </p:nvPr>
        </p:nvSpPr>
        <p:spPr/>
        <p:txBody>
          <a:bodyPr/>
          <a:lstStyle/>
          <a:p>
            <a:r>
              <a:rPr lang="en-US"/>
              <a:t>Leadership Development, Organizational Development, People Strategies, Training &amp; Development</a:t>
            </a:r>
          </a:p>
        </p:txBody>
      </p:sp>
      <p:sp>
        <p:nvSpPr>
          <p:cNvPr id="153" name="Text Placeholder 152"/>
          <p:cNvSpPr>
            <a:spLocks noGrp="1"/>
          </p:cNvSpPr>
          <p:nvPr>
            <p:ph type="body" sz="quarter" idx="14"/>
          </p:nvPr>
        </p:nvSpPr>
        <p:spPr/>
        <p:txBody>
          <a:bodyPr/>
          <a:lstStyle/>
          <a:p>
            <a:r>
              <a:rPr lang="en-US"/>
              <a:t>I/O Psychology</a:t>
            </a:r>
          </a:p>
        </p:txBody>
      </p:sp>
      <p:sp>
        <p:nvSpPr>
          <p:cNvPr id="154" name="Text Placeholder 153"/>
          <p:cNvSpPr>
            <a:spLocks noGrp="1"/>
          </p:cNvSpPr>
          <p:nvPr>
            <p:ph type="body" sz="quarter" idx="15"/>
          </p:nvPr>
        </p:nvSpPr>
        <p:spPr/>
        <p:txBody>
          <a:bodyPr/>
          <a:lstStyle/>
          <a:p>
            <a:r>
              <a:rPr lang="en-US"/>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p:txBody>
          <a:bodyPr/>
          <a:lstStyle/>
          <a:p>
            <a:r>
              <a:rPr lang="en-US"/>
              <a:t>Speaker/Trainer</a:t>
            </a:r>
          </a:p>
        </p:txBody>
      </p:sp>
      <p:sp>
        <p:nvSpPr>
          <p:cNvPr id="156" name="Text Placeholder 155"/>
          <p:cNvSpPr>
            <a:spLocks noGrp="1"/>
          </p:cNvSpPr>
          <p:nvPr>
            <p:ph type="body" sz="quarter" idx="17"/>
          </p:nvPr>
        </p:nvSpPr>
        <p:spPr/>
        <p:txBody>
          <a:bodyPr/>
          <a:lstStyle/>
          <a:p>
            <a:r>
              <a:rPr lang="en-US"/>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a:t>
            </a:r>
            <a:r>
              <a:rPr lang="en-CA" sz="2800" b="1"/>
              <a:t>mysteriously more accurate </a:t>
            </a:r>
            <a:r>
              <a:rPr lang="en-CA" sz="2800"/>
              <a:t>when there is a “gold standard” poll in the same race. Less accurate when no “gold standard” poll.</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p:txBody>
          <a:bodyPr/>
          <a:lstStyle/>
          <a:p>
            <a:r>
              <a:rPr lang="en-US"/>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p:txBody>
          <a:bodyPr/>
          <a:lstStyle/>
          <a:p>
            <a:r>
              <a:rPr lang="en-US"/>
              <a:t>SQL Server MCSE, author of SQL Server certification exams for Microsoft since 2012. Principal Consultant and Manager in Sparkhound Analytics Practice.</a:t>
            </a:r>
          </a:p>
        </p:txBody>
      </p:sp>
      <p:sp>
        <p:nvSpPr>
          <p:cNvPr id="153" name="Text Placeholder 152"/>
          <p:cNvSpPr>
            <a:spLocks noGrp="1"/>
          </p:cNvSpPr>
          <p:nvPr>
            <p:ph type="body" sz="quarter" idx="14"/>
          </p:nvPr>
        </p:nvSpPr>
        <p:spPr>
          <a:xfrm>
            <a:off x="5819505" y="2340412"/>
            <a:ext cx="2947125" cy="268836"/>
          </a:xfrm>
        </p:spPr>
        <p:txBody>
          <a:bodyPr/>
          <a:lstStyle/>
          <a:p>
            <a:r>
              <a:rPr lang="en-US"/>
              <a:t>Author, SQL Server Inside Out</a:t>
            </a:r>
          </a:p>
        </p:txBody>
      </p:sp>
      <p:sp>
        <p:nvSpPr>
          <p:cNvPr id="154" name="Text Placeholder 153"/>
          <p:cNvSpPr>
            <a:spLocks noGrp="1"/>
          </p:cNvSpPr>
          <p:nvPr>
            <p:ph type="body" sz="quarter" idx="15"/>
          </p:nvPr>
        </p:nvSpPr>
        <p:spPr>
          <a:xfrm>
            <a:off x="5819505" y="2609721"/>
            <a:ext cx="2947125" cy="594513"/>
          </a:xfrm>
        </p:spPr>
        <p:txBody>
          <a:bodyPr/>
          <a:lstStyle/>
          <a:p>
            <a:r>
              <a:rPr lang="en-US"/>
              <a:t>Lead of author team for Microsoft Press SQL Server Inside Out 2017 and 2019.</a:t>
            </a:r>
          </a:p>
        </p:txBody>
      </p:sp>
      <p:sp>
        <p:nvSpPr>
          <p:cNvPr id="155" name="Text Placeholder 154"/>
          <p:cNvSpPr>
            <a:spLocks noGrp="1"/>
          </p:cNvSpPr>
          <p:nvPr>
            <p:ph type="body" sz="quarter" idx="16"/>
          </p:nvPr>
        </p:nvSpPr>
        <p:spPr/>
        <p:txBody>
          <a:bodyPr/>
          <a:lstStyle/>
          <a:p>
            <a:r>
              <a:rPr lang="en-US"/>
              <a:t>PASS Regional Mentor, Organizer</a:t>
            </a:r>
          </a:p>
        </p:txBody>
      </p:sp>
      <p:sp>
        <p:nvSpPr>
          <p:cNvPr id="156" name="Text Placeholder 155"/>
          <p:cNvSpPr>
            <a:spLocks noGrp="1"/>
          </p:cNvSpPr>
          <p:nvPr>
            <p:ph type="body" sz="quarter" idx="17"/>
          </p:nvPr>
        </p:nvSpPr>
        <p:spPr/>
        <p:txBody>
          <a:bodyPr/>
          <a:lstStyle/>
          <a:p>
            <a:r>
              <a:rPr lang="en-US"/>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a:t>@</a:t>
            </a:r>
            <a:r>
              <a:rPr lang="en-US" err="1"/>
              <a:t>william_A_dba</a:t>
            </a:r>
            <a:endParaRPr lang="en-US"/>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r>
              <a:rPr lang="en-US" err="1"/>
              <a:t>hrtact</a:t>
            </a:r>
            <a:endParaRPr lang="en-US"/>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189983" y="378010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83371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SQLTact.com</a:t>
            </a:r>
            <a:endParaRPr lang="en-US"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189983" y="347122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52484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revision>1</cp:revision>
  <dcterms:created xsi:type="dcterms:W3CDTF">2020-02-04T03:54:30Z</dcterms:created>
  <dcterms:modified xsi:type="dcterms:W3CDTF">2020-02-07T05:37:11Z</dcterms:modified>
</cp:coreProperties>
</file>